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9" r:id="rId4"/>
    <p:sldMasterId id="2147483838" r:id="rId5"/>
  </p:sldMasterIdLst>
  <p:notesMasterIdLst>
    <p:notesMasterId r:id="rId19"/>
  </p:notesMasterIdLst>
  <p:handoutMasterIdLst>
    <p:handoutMasterId r:id="rId20"/>
  </p:handoutMasterIdLst>
  <p:sldIdLst>
    <p:sldId id="325" r:id="rId6"/>
    <p:sldId id="322" r:id="rId7"/>
    <p:sldId id="328" r:id="rId8"/>
    <p:sldId id="324" r:id="rId9"/>
    <p:sldId id="330" r:id="rId10"/>
    <p:sldId id="299" r:id="rId11"/>
    <p:sldId id="319" r:id="rId12"/>
    <p:sldId id="318" r:id="rId13"/>
    <p:sldId id="306" r:id="rId14"/>
    <p:sldId id="256" r:id="rId15"/>
    <p:sldId id="315" r:id="rId16"/>
    <p:sldId id="320" r:id="rId17"/>
    <p:sldId id="321" r:id="rId18"/>
  </p:sldIdLst>
  <p:sldSz cx="18288000" cy="10287000"/>
  <p:notesSz cx="6858000" cy="9144000"/>
  <p:embeddedFontLst>
    <p:embeddedFont>
      <p:font typeface="Alegreya Sans SC" panose="020B0604020202020204" charset="0"/>
      <p:regular r:id="rId21"/>
      <p:bold r:id="rId22"/>
      <p:italic r:id="rId23"/>
      <p:boldItalic r:id="rId24"/>
    </p:embeddedFont>
    <p:embeddedFont>
      <p:font typeface="Anaheim" panose="020B0604020202020204" charset="0"/>
      <p:regular r:id="rId25"/>
    </p:embeddedFont>
    <p:embeddedFont>
      <p:font typeface="Avenir Next LT Pro" panose="020B0504020202020204" pitchFamily="34" charset="0"/>
      <p:regular r:id="rId26"/>
      <p:bold r:id="rId27"/>
      <p:italic r:id="rId28"/>
      <p:boldItalic r:id="rId29"/>
    </p:embeddedFont>
    <p:embeddedFont>
      <p:font typeface="Cabin"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Fira Sans Medium Bold" panose="020B0604020202020204" charset="0"/>
      <p:regular r:id="rId38"/>
    </p:embeddedFont>
    <p:embeddedFont>
      <p:font typeface="Georgia" panose="02040502050405020303" pitchFamily="18" charset="0"/>
      <p:regular r:id="rId39"/>
      <p:bold r:id="rId40"/>
      <p:italic r:id="rId41"/>
      <p:boldItalic r:id="rId42"/>
    </p:embeddedFont>
    <p:embeddedFont>
      <p:font typeface="Georgia Pro Cond" panose="02040506050405020303" pitchFamily="18" charset="0"/>
      <p:regular r:id="rId43"/>
      <p:bold r:id="rId44"/>
      <p:italic r:id="rId45"/>
      <p:boldItalic r:id="rId46"/>
    </p:embeddedFont>
    <p:embeddedFont>
      <p:font typeface="Georgia Pro Light" panose="02040302050405020303" pitchFamily="18" charset="0"/>
      <p:regular r:id="rId47"/>
      <p:italic r:id="rId48"/>
    </p:embeddedFont>
    <p:embeddedFont>
      <p:font typeface="Lato" panose="020F0502020204030203" pitchFamily="34" charset="0"/>
      <p:regular r:id="rId49"/>
      <p:bold r:id="rId50"/>
      <p:italic r:id="rId51"/>
      <p:boldItalic r:id="rId52"/>
    </p:embeddedFont>
    <p:embeddedFont>
      <p:font typeface="Nanum Gothic" panose="020B0604020202020204" charset="0"/>
      <p:regular r:id="rId53"/>
      <p:bold r:id="rId54"/>
    </p:embeddedFont>
    <p:embeddedFont>
      <p:font typeface="Proxima Nova" panose="020B0604020202020204" charset="0"/>
      <p:regular r:id="rId55"/>
      <p:bold r:id="rId56"/>
      <p:italic r:id="rId57"/>
      <p:boldItalic r:id="rId58"/>
    </p:embeddedFont>
    <p:embeddedFont>
      <p:font typeface="Proxima Nova Semibold" panose="020B0604020202020204" charset="0"/>
      <p:regular r:id="rId59"/>
      <p:bold r:id="rId60"/>
      <p:boldItalic r:id="rId61"/>
    </p:embeddedFont>
    <p:embeddedFont>
      <p:font typeface="Roboto Condensed" panose="02000000000000000000" pitchFamily="2" charset="0"/>
      <p:regular r:id="rId62"/>
      <p:bold r:id="rId63"/>
      <p:italic r:id="rId64"/>
      <p:boldItalic r:id="rId65"/>
    </p:embeddedFont>
    <p:embeddedFont>
      <p:font typeface="Roboto Condensed Light" panose="02000000000000000000" pitchFamily="2" charset="0"/>
      <p:regular r:id="rId66"/>
      <p:italic r:id="rId67"/>
    </p:embeddedFont>
    <p:embeddedFont>
      <p:font typeface="Segoe UI" panose="020B0502040204020203" pitchFamily="34" charset="0"/>
      <p:regular r:id="rId68"/>
      <p:bold r:id="rId69"/>
      <p:italic r:id="rId70"/>
      <p:boldItalic r:id="rId71"/>
    </p:embeddedFont>
    <p:embeddedFont>
      <p:font typeface="Tw Cen MT" panose="020B0602020104020603"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80F"/>
    <a:srgbClr val="008080"/>
    <a:srgbClr val="58B6C0"/>
    <a:srgbClr val="4A7090"/>
    <a:srgbClr val="CDDCE7"/>
    <a:srgbClr val="BCE2E6"/>
    <a:srgbClr val="F2C5A7"/>
    <a:srgbClr val="A3591C"/>
    <a:srgbClr val="99F983"/>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92" autoAdjust="0"/>
  </p:normalViewPr>
  <p:slideViewPr>
    <p:cSldViewPr snapToGrid="0">
      <p:cViewPr varScale="1">
        <p:scale>
          <a:sx n="50" d="100"/>
          <a:sy n="50" d="100"/>
        </p:scale>
        <p:origin x="110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42" Type="http://schemas.openxmlformats.org/officeDocument/2006/relationships/font" Target="fonts/font22.fntdata"/><Relationship Id="rId47" Type="http://schemas.openxmlformats.org/officeDocument/2006/relationships/font" Target="fonts/font27.fntdata"/><Relationship Id="rId63" Type="http://schemas.openxmlformats.org/officeDocument/2006/relationships/font" Target="fonts/font43.fntdata"/><Relationship Id="rId68" Type="http://schemas.openxmlformats.org/officeDocument/2006/relationships/font" Target="fonts/font48.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font" Target="fonts/font46.fntdata"/><Relationship Id="rId74" Type="http://schemas.openxmlformats.org/officeDocument/2006/relationships/font" Target="fonts/font54.fntdata"/><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1.fntdata"/><Relationship Id="rId19" Type="http://schemas.openxmlformats.org/officeDocument/2006/relationships/notesMaster" Target="notesMasters/notesMaster1.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font" Target="fonts/font44.fntdata"/><Relationship Id="rId69" Type="http://schemas.openxmlformats.org/officeDocument/2006/relationships/font" Target="fonts/font49.fntdata"/><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31.fntdata"/><Relationship Id="rId72" Type="http://schemas.openxmlformats.org/officeDocument/2006/relationships/font" Target="fonts/font5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openxmlformats.org/officeDocument/2006/relationships/font" Target="fonts/font47.fntdata"/><Relationship Id="rId20" Type="http://schemas.openxmlformats.org/officeDocument/2006/relationships/handoutMaster" Target="handoutMasters/handout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70" Type="http://schemas.openxmlformats.org/officeDocument/2006/relationships/font" Target="fonts/font50.fntdata"/><Relationship Id="rId75" Type="http://schemas.openxmlformats.org/officeDocument/2006/relationships/font" Target="fonts/font55.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5.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font" Target="fonts/font45.fntdata"/><Relationship Id="rId73" Type="http://schemas.openxmlformats.org/officeDocument/2006/relationships/font" Target="fonts/font53.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19.fntdata"/><Relationship Id="rId34" Type="http://schemas.openxmlformats.org/officeDocument/2006/relationships/font" Target="fonts/font14.fntdata"/><Relationship Id="rId50" Type="http://schemas.openxmlformats.org/officeDocument/2006/relationships/font" Target="fonts/font30.fntdata"/><Relationship Id="rId55" Type="http://schemas.openxmlformats.org/officeDocument/2006/relationships/font" Target="fonts/font35.fntdata"/><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51.fntdata"/><Relationship Id="rId2" Type="http://schemas.openxmlformats.org/officeDocument/2006/relationships/customXml" Target="../customXml/item2.xml"/><Relationship Id="rId2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53344FB-4642-C3E9-DB18-2307152CC6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62D4BD9-5798-7E00-B955-ABDCB52F5A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30FC2-B6E9-49E2-83D6-B6444AAF4BD7}" type="datetimeFigureOut">
              <a:rPr lang="fr-FR" smtClean="0"/>
              <a:t>15/02/2023</a:t>
            </a:fld>
            <a:endParaRPr lang="fr-FR"/>
          </a:p>
        </p:txBody>
      </p:sp>
      <p:sp>
        <p:nvSpPr>
          <p:cNvPr id="4" name="Espace réservé du pied de page 3">
            <a:extLst>
              <a:ext uri="{FF2B5EF4-FFF2-40B4-BE49-F238E27FC236}">
                <a16:creationId xmlns:a16="http://schemas.microsoft.com/office/drawing/2014/main" id="{CDE483C8-1AFF-D8F2-D4B8-DBBA010F40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55A1916-4E88-46B8-A5DE-961FACC3A3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2CEB83-F9BA-4164-B1EF-CBA41C83C295}" type="slidenum">
              <a:rPr lang="fr-FR" smtClean="0"/>
              <a:t>‹N°›</a:t>
            </a:fld>
            <a:endParaRPr lang="fr-FR"/>
          </a:p>
        </p:txBody>
      </p:sp>
    </p:spTree>
    <p:extLst>
      <p:ext uri="{BB962C8B-B14F-4D97-AF65-F5344CB8AC3E}">
        <p14:creationId xmlns:p14="http://schemas.microsoft.com/office/powerpoint/2010/main" val="3957665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CF0E-F1AD-47DA-BEFD-6195B7DF94C7}" type="datetimeFigureOut">
              <a:rPr lang="fr-FR" smtClean="0"/>
              <a:t>15/02/2023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9362C-02F4-4566-9656-19C2B4EC79DF}" type="slidenum">
              <a:rPr lang="fr-FR" smtClean="0"/>
              <a:t>‹N°›</a:t>
            </a:fld>
            <a:endParaRPr lang="fr-FR"/>
          </a:p>
        </p:txBody>
      </p:sp>
    </p:spTree>
    <p:extLst>
      <p:ext uri="{BB962C8B-B14F-4D97-AF65-F5344CB8AC3E}">
        <p14:creationId xmlns:p14="http://schemas.microsoft.com/office/powerpoint/2010/main" val="225792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3</a:t>
            </a:fld>
            <a:endParaRPr lang="fr-FR"/>
          </a:p>
        </p:txBody>
      </p:sp>
    </p:spTree>
    <p:extLst>
      <p:ext uri="{BB962C8B-B14F-4D97-AF65-F5344CB8AC3E}">
        <p14:creationId xmlns:p14="http://schemas.microsoft.com/office/powerpoint/2010/main" val="244147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4</a:t>
            </a:fld>
            <a:endParaRPr lang="fr-FR"/>
          </a:p>
        </p:txBody>
      </p:sp>
    </p:spTree>
    <p:extLst>
      <p:ext uri="{BB962C8B-B14F-4D97-AF65-F5344CB8AC3E}">
        <p14:creationId xmlns:p14="http://schemas.microsoft.com/office/powerpoint/2010/main" val="247922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819362C-02F4-4566-9656-19C2B4EC79DF}" type="slidenum">
              <a:rPr lang="fr-FR" smtClean="0"/>
              <a:t>5</a:t>
            </a:fld>
            <a:endParaRPr lang="fr-FR"/>
          </a:p>
        </p:txBody>
      </p:sp>
    </p:spTree>
    <p:extLst>
      <p:ext uri="{BB962C8B-B14F-4D97-AF65-F5344CB8AC3E}">
        <p14:creationId xmlns:p14="http://schemas.microsoft.com/office/powerpoint/2010/main" val="379187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7450" y="3064700"/>
            <a:ext cx="9964200" cy="3213000"/>
          </a:xfrm>
          <a:prstGeom prst="rect">
            <a:avLst/>
          </a:prstGeom>
        </p:spPr>
        <p:txBody>
          <a:bodyPr spcFirstLastPara="1" wrap="square" lIns="91425" tIns="91425" rIns="91425" bIns="91425" anchor="b" anchorCtr="0">
            <a:noAutofit/>
          </a:bodyPr>
          <a:lstStyle>
            <a:lvl1pPr lv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r>
              <a:rPr lang="fr-FR"/>
              <a:t>Modifiez le style du titre</a:t>
            </a:r>
            <a:endParaRPr/>
          </a:p>
        </p:txBody>
      </p:sp>
      <p:sp>
        <p:nvSpPr>
          <p:cNvPr id="10" name="Google Shape;10;p2"/>
          <p:cNvSpPr txBox="1">
            <a:spLocks noGrp="1"/>
          </p:cNvSpPr>
          <p:nvPr>
            <p:ph type="subTitle" idx="1"/>
          </p:nvPr>
        </p:nvSpPr>
        <p:spPr>
          <a:xfrm>
            <a:off x="1427450" y="6199300"/>
            <a:ext cx="10332000" cy="1023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r>
              <a:rPr lang="fr-FR"/>
              <a:t>Modifiez le style des sous-titres du masque</a:t>
            </a:r>
            <a:endParaRPr/>
          </a:p>
        </p:txBody>
      </p:sp>
      <p:sp>
        <p:nvSpPr>
          <p:cNvPr id="11" name="Google Shape;11;p2"/>
          <p:cNvSpPr/>
          <p:nvPr/>
        </p:nvSpPr>
        <p:spPr>
          <a:xfrm>
            <a:off x="9255767" y="7527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2" name="Google Shape;12;p2"/>
          <p:cNvSpPr/>
          <p:nvPr/>
        </p:nvSpPr>
        <p:spPr>
          <a:xfrm>
            <a:off x="119466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3" name="Google Shape;13;p2"/>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 name="Google Shape;14;p2"/>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 name="Google Shape;15;p2"/>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 name="Google Shape;16;p2"/>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 name="Google Shape;18;p2"/>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 name="Google Shape;19;p2"/>
          <p:cNvSpPr/>
          <p:nvPr/>
        </p:nvSpPr>
        <p:spPr>
          <a:xfrm>
            <a:off x="125349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 name="Google Shape;20;p2"/>
          <p:cNvSpPr/>
          <p:nvPr/>
        </p:nvSpPr>
        <p:spPr>
          <a:xfrm>
            <a:off x="106776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62627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7"/>
        <p:cNvGrpSpPr/>
        <p:nvPr/>
      </p:nvGrpSpPr>
      <p:grpSpPr>
        <a:xfrm>
          <a:off x="0" y="0"/>
          <a:ext cx="0" cy="0"/>
          <a:chOff x="0" y="0"/>
          <a:chExt cx="0" cy="0"/>
        </a:xfrm>
      </p:grpSpPr>
      <p:sp>
        <p:nvSpPr>
          <p:cNvPr id="108" name="Google Shape;108;p11"/>
          <p:cNvSpPr txBox="1">
            <a:spLocks noGrp="1"/>
          </p:cNvSpPr>
          <p:nvPr>
            <p:ph type="title" hasCustomPrompt="1"/>
          </p:nvPr>
        </p:nvSpPr>
        <p:spPr>
          <a:xfrm>
            <a:off x="623400" y="1079000"/>
            <a:ext cx="17041200" cy="277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24000"/>
            </a:lvl1pPr>
            <a:lvl2pPr lvl="1" algn="ctr">
              <a:spcBef>
                <a:spcPts val="0"/>
              </a:spcBef>
              <a:spcAft>
                <a:spcPts val="0"/>
              </a:spcAft>
              <a:buSzPts val="12000"/>
              <a:buNone/>
              <a:defRPr sz="24000"/>
            </a:lvl2pPr>
            <a:lvl3pPr lvl="2" algn="ctr">
              <a:spcBef>
                <a:spcPts val="0"/>
              </a:spcBef>
              <a:spcAft>
                <a:spcPts val="0"/>
              </a:spcAft>
              <a:buSzPts val="12000"/>
              <a:buNone/>
              <a:defRPr sz="24000"/>
            </a:lvl3pPr>
            <a:lvl4pPr lvl="3" algn="ctr">
              <a:spcBef>
                <a:spcPts val="0"/>
              </a:spcBef>
              <a:spcAft>
                <a:spcPts val="0"/>
              </a:spcAft>
              <a:buSzPts val="12000"/>
              <a:buNone/>
              <a:defRPr sz="24000"/>
            </a:lvl4pPr>
            <a:lvl5pPr lvl="4" algn="ctr">
              <a:spcBef>
                <a:spcPts val="0"/>
              </a:spcBef>
              <a:spcAft>
                <a:spcPts val="0"/>
              </a:spcAft>
              <a:buSzPts val="12000"/>
              <a:buNone/>
              <a:defRPr sz="24000"/>
            </a:lvl5pPr>
            <a:lvl6pPr lvl="5" algn="ctr">
              <a:spcBef>
                <a:spcPts val="0"/>
              </a:spcBef>
              <a:spcAft>
                <a:spcPts val="0"/>
              </a:spcAft>
              <a:buSzPts val="12000"/>
              <a:buNone/>
              <a:defRPr sz="24000"/>
            </a:lvl6pPr>
            <a:lvl7pPr lvl="6" algn="ctr">
              <a:spcBef>
                <a:spcPts val="0"/>
              </a:spcBef>
              <a:spcAft>
                <a:spcPts val="0"/>
              </a:spcAft>
              <a:buSzPts val="12000"/>
              <a:buNone/>
              <a:defRPr sz="24000"/>
            </a:lvl7pPr>
            <a:lvl8pPr lvl="7" algn="ctr">
              <a:spcBef>
                <a:spcPts val="0"/>
              </a:spcBef>
              <a:spcAft>
                <a:spcPts val="0"/>
              </a:spcAft>
              <a:buSzPts val="12000"/>
              <a:buNone/>
              <a:defRPr sz="24000"/>
            </a:lvl8pPr>
            <a:lvl9pPr lvl="8" algn="ctr">
              <a:spcBef>
                <a:spcPts val="0"/>
              </a:spcBef>
              <a:spcAft>
                <a:spcPts val="0"/>
              </a:spcAft>
              <a:buSzPts val="12000"/>
              <a:buNone/>
              <a:defRPr sz="24000"/>
            </a:lvl9pPr>
          </a:lstStyle>
          <a:p>
            <a:r>
              <a:t>xx%</a:t>
            </a:r>
          </a:p>
        </p:txBody>
      </p:sp>
      <p:sp>
        <p:nvSpPr>
          <p:cNvPr id="109" name="Google Shape;109;p11"/>
          <p:cNvSpPr txBox="1">
            <a:spLocks noGrp="1"/>
          </p:cNvSpPr>
          <p:nvPr>
            <p:ph type="body" idx="1"/>
          </p:nvPr>
        </p:nvSpPr>
        <p:spPr>
          <a:xfrm>
            <a:off x="1426450" y="3599350"/>
            <a:ext cx="15435600" cy="1163400"/>
          </a:xfrm>
          <a:prstGeom prst="rect">
            <a:avLst/>
          </a:prstGeom>
        </p:spPr>
        <p:txBody>
          <a:bodyPr spcFirstLastPara="1" wrap="square" lIns="91425" tIns="91425" rIns="91425" bIns="91425" anchor="t" anchorCtr="0">
            <a:normAutofit/>
          </a:bodyPr>
          <a:lstStyle>
            <a:lvl1pPr marL="914400" lvl="0" indent="-685800" algn="ctr">
              <a:spcBef>
                <a:spcPts val="0"/>
              </a:spcBef>
              <a:spcAft>
                <a:spcPts val="0"/>
              </a:spcAft>
              <a:buSzPts val="1800"/>
              <a:buChar char="●"/>
              <a:defRPr sz="4000"/>
            </a:lvl1pPr>
            <a:lvl2pPr marL="1828800" lvl="1" indent="-635000" algn="ctr">
              <a:spcBef>
                <a:spcPts val="0"/>
              </a:spcBef>
              <a:spcAft>
                <a:spcPts val="0"/>
              </a:spcAft>
              <a:buSzPts val="1400"/>
              <a:buChar char="○"/>
              <a:defRPr/>
            </a:lvl2pPr>
            <a:lvl3pPr marL="2743200" lvl="2" indent="-635000" algn="ctr">
              <a:spcBef>
                <a:spcPts val="0"/>
              </a:spcBef>
              <a:spcAft>
                <a:spcPts val="0"/>
              </a:spcAft>
              <a:buSzPts val="1400"/>
              <a:buChar char="■"/>
              <a:defRPr/>
            </a:lvl3pPr>
            <a:lvl4pPr marL="3657600" lvl="3" indent="-635000" algn="ctr">
              <a:spcBef>
                <a:spcPts val="0"/>
              </a:spcBef>
              <a:spcAft>
                <a:spcPts val="0"/>
              </a:spcAft>
              <a:buSzPts val="1400"/>
              <a:buChar char="●"/>
              <a:defRPr/>
            </a:lvl4pPr>
            <a:lvl5pPr marL="4572000" lvl="4" indent="-635000" algn="ctr">
              <a:spcBef>
                <a:spcPts val="0"/>
              </a:spcBef>
              <a:spcAft>
                <a:spcPts val="0"/>
              </a:spcAft>
              <a:buSzPts val="1400"/>
              <a:buChar char="○"/>
              <a:defRPr/>
            </a:lvl5pPr>
            <a:lvl6pPr marL="5486400" lvl="5" indent="-635000" algn="ctr">
              <a:spcBef>
                <a:spcPts val="0"/>
              </a:spcBef>
              <a:spcAft>
                <a:spcPts val="0"/>
              </a:spcAft>
              <a:buSzPts val="1400"/>
              <a:buChar char="■"/>
              <a:defRPr/>
            </a:lvl6pPr>
            <a:lvl7pPr marL="6400800" lvl="6" indent="-635000" algn="ctr">
              <a:spcBef>
                <a:spcPts val="0"/>
              </a:spcBef>
              <a:spcAft>
                <a:spcPts val="0"/>
              </a:spcAft>
              <a:buSzPts val="1400"/>
              <a:buChar char="●"/>
              <a:defRPr/>
            </a:lvl7pPr>
            <a:lvl8pPr marL="7315200" lvl="7" indent="-635000" algn="ctr">
              <a:spcBef>
                <a:spcPts val="0"/>
              </a:spcBef>
              <a:spcAft>
                <a:spcPts val="0"/>
              </a:spcAft>
              <a:buSzPts val="1400"/>
              <a:buChar char="○"/>
              <a:defRPr/>
            </a:lvl8pPr>
            <a:lvl9pPr marL="8229600" lvl="8" indent="-635000" algn="ctr">
              <a:spcBef>
                <a:spcPts val="0"/>
              </a:spcBef>
              <a:spcAft>
                <a:spcPts val="0"/>
              </a:spcAft>
              <a:buSzPts val="1400"/>
              <a:buChar char="■"/>
              <a:defRPr/>
            </a:lvl9pPr>
          </a:lstStyle>
          <a:p>
            <a:pPr lvl="0"/>
            <a:r>
              <a:rPr lang="fr-FR"/>
              <a:t>Cliquez pour modifier les styles du texte du masque</a:t>
            </a:r>
          </a:p>
        </p:txBody>
      </p:sp>
      <p:sp>
        <p:nvSpPr>
          <p:cNvPr id="110" name="Google Shape;110;p11"/>
          <p:cNvSpPr/>
          <p:nvPr/>
        </p:nvSpPr>
        <p:spPr>
          <a:xfrm>
            <a:off x="1083317" y="39838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1" name="Google Shape;111;p11"/>
          <p:cNvSpPr/>
          <p:nvPr/>
        </p:nvSpPr>
        <p:spPr>
          <a:xfrm>
            <a:off x="14899382" y="49658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2" name="Google Shape;112;p1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3" name="Google Shape;113;p11"/>
          <p:cNvSpPr/>
          <p:nvPr/>
        </p:nvSpPr>
        <p:spPr>
          <a:xfrm>
            <a:off x="16670605"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4" name="Google Shape;114;p1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5" name="Google Shape;115;p11"/>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6" name="Google Shape;116;p11"/>
          <p:cNvSpPr/>
          <p:nvPr/>
        </p:nvSpPr>
        <p:spPr>
          <a:xfrm>
            <a:off x="15487650" y="49290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17" name="Google Shape;117;p11"/>
          <p:cNvSpPr/>
          <p:nvPr/>
        </p:nvSpPr>
        <p:spPr>
          <a:xfrm>
            <a:off x="2505150" y="5569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68777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1063039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0"/>
        <p:cNvGrpSpPr/>
        <p:nvPr/>
      </p:nvGrpSpPr>
      <p:grpSpPr>
        <a:xfrm>
          <a:off x="0" y="0"/>
          <a:ext cx="0" cy="0"/>
          <a:chOff x="0" y="0"/>
          <a:chExt cx="0" cy="0"/>
        </a:xfrm>
      </p:grpSpPr>
      <p:sp>
        <p:nvSpPr>
          <p:cNvPr id="141" name="Google Shape;141;p14"/>
          <p:cNvSpPr txBox="1">
            <a:spLocks noGrp="1"/>
          </p:cNvSpPr>
          <p:nvPr>
            <p:ph type="subTitle" idx="1"/>
          </p:nvPr>
        </p:nvSpPr>
        <p:spPr>
          <a:xfrm>
            <a:off x="3097478" y="6356818"/>
            <a:ext cx="4901400" cy="84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2" name="Google Shape;142;p14"/>
          <p:cNvSpPr txBox="1">
            <a:spLocks noGrp="1"/>
          </p:cNvSpPr>
          <p:nvPr>
            <p:ph type="subTitle" idx="2"/>
          </p:nvPr>
        </p:nvSpPr>
        <p:spPr>
          <a:xfrm>
            <a:off x="3097478"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3" name="Google Shape;143;p14"/>
          <p:cNvSpPr txBox="1">
            <a:spLocks noGrp="1"/>
          </p:cNvSpPr>
          <p:nvPr>
            <p:ph type="subTitle" idx="3"/>
          </p:nvPr>
        </p:nvSpPr>
        <p:spPr>
          <a:xfrm>
            <a:off x="10289122" y="6356818"/>
            <a:ext cx="49014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Cabin"/>
              <a:buNone/>
              <a:defRPr sz="40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2pPr>
            <a:lvl3pPr lvl="2"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3pPr>
            <a:lvl4pPr lvl="3"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4pPr>
            <a:lvl5pPr lvl="4"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5pPr>
            <a:lvl6pPr lvl="5"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6pPr>
            <a:lvl7pPr lvl="6"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7pPr>
            <a:lvl8pPr lvl="7"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8pPr>
            <a:lvl9pPr lvl="8" algn="ctr" rtl="0">
              <a:spcBef>
                <a:spcPts val="0"/>
              </a:spcBef>
              <a:spcAft>
                <a:spcPts val="0"/>
              </a:spcAft>
              <a:buClr>
                <a:schemeClr val="accent6"/>
              </a:buClr>
              <a:buSzPts val="1800"/>
              <a:buFont typeface="Cabin"/>
              <a:buNone/>
              <a:defRPr sz="3600" b="1">
                <a:solidFill>
                  <a:schemeClr val="accent6"/>
                </a:solidFill>
                <a:latin typeface="Cabin"/>
                <a:ea typeface="Cabin"/>
                <a:cs typeface="Cabin"/>
                <a:sym typeface="Cabin"/>
              </a:defRPr>
            </a:lvl9pPr>
          </a:lstStyle>
          <a:p>
            <a:r>
              <a:rPr lang="fr-FR"/>
              <a:t>Modifiez le style des sous-titres du masque</a:t>
            </a:r>
            <a:endParaRPr/>
          </a:p>
        </p:txBody>
      </p:sp>
      <p:sp>
        <p:nvSpPr>
          <p:cNvPr id="144" name="Google Shape;144;p14"/>
          <p:cNvSpPr txBox="1">
            <a:spLocks noGrp="1"/>
          </p:cNvSpPr>
          <p:nvPr>
            <p:ph type="subTitle" idx="4"/>
          </p:nvPr>
        </p:nvSpPr>
        <p:spPr>
          <a:xfrm>
            <a:off x="10289122" y="7041590"/>
            <a:ext cx="4901400" cy="241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145" name="Google Shape;145;p14"/>
          <p:cNvSpPr txBox="1">
            <a:spLocks noGrp="1"/>
          </p:cNvSpPr>
          <p:nvPr>
            <p:ph type="title" hasCustomPrompt="1"/>
          </p:nvPr>
        </p:nvSpPr>
        <p:spPr>
          <a:xfrm>
            <a:off x="4148078"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chemeClr val="accent4"/>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6" name="Google Shape;146;p14"/>
          <p:cNvSpPr txBox="1">
            <a:spLocks noGrp="1"/>
          </p:cNvSpPr>
          <p:nvPr>
            <p:ph type="title" idx="5" hasCustomPrompt="1"/>
          </p:nvPr>
        </p:nvSpPr>
        <p:spPr>
          <a:xfrm flipH="1">
            <a:off x="11339722" y="3609800"/>
            <a:ext cx="2800200" cy="1293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800"/>
              <a:buNone/>
              <a:defRPr sz="7200">
                <a:solidFill>
                  <a:srgbClr val="D99740"/>
                </a:solidFill>
              </a:defRPr>
            </a:lvl1pPr>
            <a:lvl2pPr lvl="1" rtl="0">
              <a:spcBef>
                <a:spcPts val="0"/>
              </a:spcBef>
              <a:spcAft>
                <a:spcPts val="0"/>
              </a:spcAft>
              <a:buSzPts val="2800"/>
              <a:buFont typeface="Alegreya Sans SC"/>
              <a:buNone/>
              <a:defRPr>
                <a:latin typeface="Alegreya Sans SC"/>
                <a:ea typeface="Alegreya Sans SC"/>
                <a:cs typeface="Alegreya Sans SC"/>
                <a:sym typeface="Alegreya Sans SC"/>
              </a:defRPr>
            </a:lvl2pPr>
            <a:lvl3pPr lvl="2" rtl="0">
              <a:spcBef>
                <a:spcPts val="0"/>
              </a:spcBef>
              <a:spcAft>
                <a:spcPts val="0"/>
              </a:spcAft>
              <a:buSzPts val="2800"/>
              <a:buFont typeface="Alegreya Sans SC"/>
              <a:buNone/>
              <a:defRPr>
                <a:latin typeface="Alegreya Sans SC"/>
                <a:ea typeface="Alegreya Sans SC"/>
                <a:cs typeface="Alegreya Sans SC"/>
                <a:sym typeface="Alegreya Sans SC"/>
              </a:defRPr>
            </a:lvl3pPr>
            <a:lvl4pPr lvl="3" rtl="0">
              <a:spcBef>
                <a:spcPts val="0"/>
              </a:spcBef>
              <a:spcAft>
                <a:spcPts val="0"/>
              </a:spcAft>
              <a:buSzPts val="2800"/>
              <a:buFont typeface="Alegreya Sans SC"/>
              <a:buNone/>
              <a:defRPr>
                <a:latin typeface="Alegreya Sans SC"/>
                <a:ea typeface="Alegreya Sans SC"/>
                <a:cs typeface="Alegreya Sans SC"/>
                <a:sym typeface="Alegreya Sans SC"/>
              </a:defRPr>
            </a:lvl4pPr>
            <a:lvl5pPr lvl="4" rtl="0">
              <a:spcBef>
                <a:spcPts val="0"/>
              </a:spcBef>
              <a:spcAft>
                <a:spcPts val="0"/>
              </a:spcAft>
              <a:buSzPts val="2800"/>
              <a:buFont typeface="Alegreya Sans SC"/>
              <a:buNone/>
              <a:defRPr>
                <a:latin typeface="Alegreya Sans SC"/>
                <a:ea typeface="Alegreya Sans SC"/>
                <a:cs typeface="Alegreya Sans SC"/>
                <a:sym typeface="Alegreya Sans SC"/>
              </a:defRPr>
            </a:lvl5pPr>
            <a:lvl6pPr lvl="5" rtl="0">
              <a:spcBef>
                <a:spcPts val="0"/>
              </a:spcBef>
              <a:spcAft>
                <a:spcPts val="0"/>
              </a:spcAft>
              <a:buSzPts val="2800"/>
              <a:buFont typeface="Alegreya Sans SC"/>
              <a:buNone/>
              <a:defRPr>
                <a:latin typeface="Alegreya Sans SC"/>
                <a:ea typeface="Alegreya Sans SC"/>
                <a:cs typeface="Alegreya Sans SC"/>
                <a:sym typeface="Alegreya Sans SC"/>
              </a:defRPr>
            </a:lvl6pPr>
            <a:lvl7pPr lvl="6" rtl="0">
              <a:spcBef>
                <a:spcPts val="0"/>
              </a:spcBef>
              <a:spcAft>
                <a:spcPts val="0"/>
              </a:spcAft>
              <a:buSzPts val="2800"/>
              <a:buFont typeface="Alegreya Sans SC"/>
              <a:buNone/>
              <a:defRPr>
                <a:latin typeface="Alegreya Sans SC"/>
                <a:ea typeface="Alegreya Sans SC"/>
                <a:cs typeface="Alegreya Sans SC"/>
                <a:sym typeface="Alegreya Sans SC"/>
              </a:defRPr>
            </a:lvl7pPr>
            <a:lvl8pPr lvl="7" rtl="0">
              <a:spcBef>
                <a:spcPts val="0"/>
              </a:spcBef>
              <a:spcAft>
                <a:spcPts val="0"/>
              </a:spcAft>
              <a:buSzPts val="2800"/>
              <a:buFont typeface="Alegreya Sans SC"/>
              <a:buNone/>
              <a:defRPr>
                <a:latin typeface="Alegreya Sans SC"/>
                <a:ea typeface="Alegreya Sans SC"/>
                <a:cs typeface="Alegreya Sans SC"/>
                <a:sym typeface="Alegreya Sans SC"/>
              </a:defRPr>
            </a:lvl8pPr>
            <a:lvl9pPr lvl="8" rtl="0">
              <a:spcBef>
                <a:spcPts val="0"/>
              </a:spcBef>
              <a:spcAft>
                <a:spcPts val="0"/>
              </a:spcAft>
              <a:buSzPts val="2800"/>
              <a:buFont typeface="Alegreya Sans SC"/>
              <a:buNone/>
              <a:defRPr>
                <a:latin typeface="Alegreya Sans SC"/>
                <a:ea typeface="Alegreya Sans SC"/>
                <a:cs typeface="Alegreya Sans SC"/>
                <a:sym typeface="Alegreya Sans SC"/>
              </a:defRPr>
            </a:lvl9pPr>
          </a:lstStyle>
          <a:p>
            <a:r>
              <a:t>xx%</a:t>
            </a:r>
          </a:p>
        </p:txBody>
      </p:sp>
      <p:sp>
        <p:nvSpPr>
          <p:cNvPr id="147" name="Google Shape;147;p14"/>
          <p:cNvSpPr txBox="1">
            <a:spLocks noGrp="1"/>
          </p:cNvSpPr>
          <p:nvPr>
            <p:ph type="title" idx="6"/>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48" name="Google Shape;148;p14"/>
          <p:cNvSpPr/>
          <p:nvPr/>
        </p:nvSpPr>
        <p:spPr>
          <a:xfrm rot="-5400000" flipH="1">
            <a:off x="147356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49" name="Google Shape;149;p14"/>
          <p:cNvSpPr/>
          <p:nvPr/>
        </p:nvSpPr>
        <p:spPr>
          <a:xfrm rot="5400000" flipH="1">
            <a:off x="156161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0" name="Google Shape;150;p14"/>
          <p:cNvSpPr/>
          <p:nvPr/>
        </p:nvSpPr>
        <p:spPr>
          <a:xfrm rot="-5217044" flipH="1">
            <a:off x="518440" y="968724"/>
            <a:ext cx="2135976" cy="1818184"/>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1" name="Google Shape;151;p14"/>
          <p:cNvSpPr/>
          <p:nvPr/>
        </p:nvSpPr>
        <p:spPr>
          <a:xfrm flipH="1">
            <a:off x="146657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2" name="Google Shape;152;p14"/>
          <p:cNvSpPr/>
          <p:nvPr/>
        </p:nvSpPr>
        <p:spPr>
          <a:xfrm flipH="1">
            <a:off x="171041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3" name="Google Shape;153;p14"/>
          <p:cNvSpPr/>
          <p:nvPr/>
        </p:nvSpPr>
        <p:spPr>
          <a:xfrm rot="-5216396" flipH="1">
            <a:off x="535474" y="1871788"/>
            <a:ext cx="191072" cy="191072"/>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4" name="Google Shape;154;p14"/>
          <p:cNvSpPr/>
          <p:nvPr/>
        </p:nvSpPr>
        <p:spPr>
          <a:xfrm flipH="1">
            <a:off x="147161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5" name="Google Shape;155;p14"/>
          <p:cNvSpPr/>
          <p:nvPr/>
        </p:nvSpPr>
        <p:spPr>
          <a:xfrm flipH="1">
            <a:off x="16646988" y="8974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56" name="Google Shape;156;p14"/>
          <p:cNvSpPr/>
          <p:nvPr/>
        </p:nvSpPr>
        <p:spPr>
          <a:xfrm flipH="1">
            <a:off x="2524188" y="7571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29747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7"/>
        <p:cNvGrpSpPr/>
        <p:nvPr/>
      </p:nvGrpSpPr>
      <p:grpSpPr>
        <a:xfrm>
          <a:off x="0" y="0"/>
          <a:ext cx="0" cy="0"/>
          <a:chOff x="0" y="0"/>
          <a:chExt cx="0" cy="0"/>
        </a:xfrm>
      </p:grpSpPr>
      <p:sp>
        <p:nvSpPr>
          <p:cNvPr id="158" name="Google Shape;158;p1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59" name="Google Shape;159;p15"/>
          <p:cNvSpPr/>
          <p:nvPr/>
        </p:nvSpPr>
        <p:spPr>
          <a:xfrm flipH="1">
            <a:off x="43656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0" name="Google Shape;160;p15"/>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1" name="Google Shape;161;p15"/>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2" name="Google Shape;162;p15"/>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15"/>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4" name="Google Shape;164;p15"/>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5" name="Google Shape;165;p15"/>
          <p:cNvSpPr/>
          <p:nvPr/>
        </p:nvSpPr>
        <p:spPr>
          <a:xfrm flipH="1">
            <a:off x="48101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71493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68" name="Google Shape;168;p16"/>
          <p:cNvSpPr/>
          <p:nvPr/>
        </p:nvSpPr>
        <p:spPr>
          <a:xfrm rot="5400000">
            <a:off x="382628"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9" name="Google Shape;169;p16"/>
          <p:cNvSpPr/>
          <p:nvPr/>
        </p:nvSpPr>
        <p:spPr>
          <a:xfrm>
            <a:off x="16061005" y="1337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0" name="Google Shape;170;p16"/>
          <p:cNvSpPr/>
          <p:nvPr/>
        </p:nvSpPr>
        <p:spPr>
          <a:xfrm rot="10800000">
            <a:off x="384806" y="821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1" name="Google Shape;171;p16"/>
          <p:cNvSpPr/>
          <p:nvPr/>
        </p:nvSpPr>
        <p:spPr>
          <a:xfrm rot="10800000">
            <a:off x="1870706"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2" name="Google Shape;172;p16"/>
          <p:cNvSpPr/>
          <p:nvPr/>
        </p:nvSpPr>
        <p:spPr>
          <a:xfrm>
            <a:off x="165640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3" name="Google Shape;173;p16"/>
          <p:cNvSpPr/>
          <p:nvPr/>
        </p:nvSpPr>
        <p:spPr>
          <a:xfrm>
            <a:off x="17326050" y="3400450"/>
            <a:ext cx="126000" cy="1260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114976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76" name="Google Shape;176;p17"/>
          <p:cNvSpPr/>
          <p:nvPr/>
        </p:nvSpPr>
        <p:spPr>
          <a:xfrm flipH="1">
            <a:off x="3908416"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7"/>
          <p:cNvSpPr/>
          <p:nvPr/>
        </p:nvSpPr>
        <p:spPr>
          <a:xfrm rot="5400000" flipH="1">
            <a:off x="16073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7"/>
          <p:cNvSpPr/>
          <p:nvPr/>
        </p:nvSpPr>
        <p:spPr>
          <a:xfrm flipH="1">
            <a:off x="-5589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9" name="Google Shape;179;p17"/>
          <p:cNvSpPr/>
          <p:nvPr/>
        </p:nvSpPr>
        <p:spPr>
          <a:xfrm flipH="1">
            <a:off x="15122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0" name="Google Shape;180;p17"/>
          <p:cNvSpPr/>
          <p:nvPr/>
        </p:nvSpPr>
        <p:spPr>
          <a:xfrm flipH="1">
            <a:off x="17561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1" name="Google Shape;181;p17"/>
          <p:cNvSpPr/>
          <p:nvPr/>
        </p:nvSpPr>
        <p:spPr>
          <a:xfrm flipH="1">
            <a:off x="2734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2" name="Google Shape;182;p17"/>
          <p:cNvSpPr/>
          <p:nvPr/>
        </p:nvSpPr>
        <p:spPr>
          <a:xfrm flipH="1">
            <a:off x="4352988"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667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185" name="Google Shape;185;p18"/>
          <p:cNvSpPr/>
          <p:nvPr/>
        </p:nvSpPr>
        <p:spPr>
          <a:xfrm rot="5400000">
            <a:off x="16469210" y="8468233"/>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6" name="Google Shape;186;p18"/>
          <p:cNvSpPr/>
          <p:nvPr/>
        </p:nvSpPr>
        <p:spPr>
          <a:xfrm flipH="1">
            <a:off x="-101793"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7" name="Google Shape;187;p18"/>
          <p:cNvSpPr/>
          <p:nvPr/>
        </p:nvSpPr>
        <p:spPr>
          <a:xfrm rot="10800000">
            <a:off x="15518888" y="95037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8" name="Google Shape;188;p18"/>
          <p:cNvSpPr/>
          <p:nvPr/>
        </p:nvSpPr>
        <p:spPr>
          <a:xfrm rot="10800000">
            <a:off x="17957288" y="935130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89" name="Google Shape;189;p18"/>
          <p:cNvSpPr/>
          <p:nvPr/>
        </p:nvSpPr>
        <p:spPr>
          <a:xfrm flipH="1">
            <a:off x="730638"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0" name="Google Shape;190;p18"/>
          <p:cNvSpPr/>
          <p:nvPr/>
        </p:nvSpPr>
        <p:spPr>
          <a:xfrm>
            <a:off x="1915356" y="6103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1" name="Google Shape;191;p18"/>
          <p:cNvSpPr/>
          <p:nvPr/>
        </p:nvSpPr>
        <p:spPr>
          <a:xfrm>
            <a:off x="17155356" y="7925528"/>
            <a:ext cx="253700" cy="25370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468511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2"/>
        <p:cNvGrpSpPr/>
        <p:nvPr/>
      </p:nvGrpSpPr>
      <p:grpSpPr>
        <a:xfrm>
          <a:off x="0" y="0"/>
          <a:ext cx="0" cy="0"/>
          <a:chOff x="0" y="0"/>
          <a:chExt cx="0" cy="0"/>
        </a:xfrm>
      </p:grpSpPr>
      <p:sp>
        <p:nvSpPr>
          <p:cNvPr id="193" name="Google Shape;193;p19"/>
          <p:cNvSpPr txBox="1">
            <a:spLocks noGrp="1"/>
          </p:cNvSpPr>
          <p:nvPr>
            <p:ph type="subTitle" idx="1"/>
          </p:nvPr>
        </p:nvSpPr>
        <p:spPr>
          <a:xfrm>
            <a:off x="99702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4" name="Google Shape;194;p19"/>
          <p:cNvSpPr txBox="1">
            <a:spLocks noGrp="1"/>
          </p:cNvSpPr>
          <p:nvPr>
            <p:ph type="title"/>
          </p:nvPr>
        </p:nvSpPr>
        <p:spPr>
          <a:xfrm>
            <a:off x="99702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Tree>
    <p:extLst>
      <p:ext uri="{BB962C8B-B14F-4D97-AF65-F5344CB8AC3E}">
        <p14:creationId xmlns:p14="http://schemas.microsoft.com/office/powerpoint/2010/main" val="55125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
        <p:cNvGrpSpPr/>
        <p:nvPr/>
      </p:nvGrpSpPr>
      <p:grpSpPr>
        <a:xfrm>
          <a:off x="0" y="0"/>
          <a:ext cx="0" cy="0"/>
          <a:chOff x="0" y="0"/>
          <a:chExt cx="0" cy="0"/>
        </a:xfrm>
      </p:grpSpPr>
      <p:sp>
        <p:nvSpPr>
          <p:cNvPr id="196" name="Google Shape;196;p20"/>
          <p:cNvSpPr txBox="1">
            <a:spLocks noGrp="1"/>
          </p:cNvSpPr>
          <p:nvPr>
            <p:ph type="subTitle" idx="1"/>
          </p:nvPr>
        </p:nvSpPr>
        <p:spPr>
          <a:xfrm>
            <a:off x="5737500" y="8008648"/>
            <a:ext cx="6813000" cy="1351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197" name="Google Shape;197;p20"/>
          <p:cNvSpPr txBox="1">
            <a:spLocks noGrp="1"/>
          </p:cNvSpPr>
          <p:nvPr>
            <p:ph type="title"/>
          </p:nvPr>
        </p:nvSpPr>
        <p:spPr>
          <a:xfrm>
            <a:off x="6094800" y="7018526"/>
            <a:ext cx="6098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198" name="Google Shape;198;p20"/>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99" name="Google Shape;199;p20"/>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0" name="Google Shape;200;p20"/>
          <p:cNvSpPr/>
          <p:nvPr/>
        </p:nvSpPr>
        <p:spPr>
          <a:xfrm>
            <a:off x="15146605" y="3166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1" name="Google Shape;201;p20"/>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2" name="Google Shape;202;p20"/>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3" name="Google Shape;203;p20"/>
          <p:cNvSpPr/>
          <p:nvPr/>
        </p:nvSpPr>
        <p:spPr>
          <a:xfrm>
            <a:off x="16259250" y="3030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4" name="Google Shape;204;p20"/>
          <p:cNvSpPr/>
          <p:nvPr/>
        </p:nvSpPr>
        <p:spPr>
          <a:xfrm>
            <a:off x="2752800" y="89604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5" name="Google Shape;205;p20"/>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6" name="Google Shape;206;p20"/>
          <p:cNvSpPr/>
          <p:nvPr/>
        </p:nvSpPr>
        <p:spPr>
          <a:xfrm>
            <a:off x="15344850" y="501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89356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txBox="1">
            <a:spLocks noGrp="1"/>
          </p:cNvSpPr>
          <p:nvPr>
            <p:ph type="body" idx="1"/>
          </p:nvPr>
        </p:nvSpPr>
        <p:spPr>
          <a:xfrm>
            <a:off x="1414500" y="2309750"/>
            <a:ext cx="7806000" cy="66816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09" name="Google Shape;209;p21"/>
          <p:cNvSpPr txBox="1">
            <a:spLocks noGrp="1"/>
          </p:cNvSpPr>
          <p:nvPr>
            <p:ph type="body" idx="2"/>
          </p:nvPr>
        </p:nvSpPr>
        <p:spPr>
          <a:xfrm>
            <a:off x="9961300" y="3586100"/>
            <a:ext cx="6955800" cy="5843400"/>
          </a:xfrm>
          <a:prstGeom prst="rect">
            <a:avLst/>
          </a:prstGeom>
        </p:spPr>
        <p:txBody>
          <a:bodyPr spcFirstLastPara="1" wrap="square" lIns="91425" tIns="91425" rIns="91425" bIns="91425" anchor="t" anchorCtr="0">
            <a:normAutofit/>
          </a:bodyPr>
          <a:lstStyle>
            <a:lvl1pPr marL="914400" lvl="0" indent="-647700" rtl="0">
              <a:spcBef>
                <a:spcPts val="0"/>
              </a:spcBef>
              <a:spcAft>
                <a:spcPts val="0"/>
              </a:spcAft>
              <a:buClr>
                <a:schemeClr val="accent5"/>
              </a:buClr>
              <a:buSzPts val="1500"/>
              <a:buChar char="●"/>
              <a:defRPr sz="2800">
                <a:solidFill>
                  <a:schemeClr val="accent4"/>
                </a:solidFill>
              </a:defRPr>
            </a:lvl1pPr>
            <a:lvl2pPr marL="1828800" lvl="1" indent="-609600" rtl="0">
              <a:spcBef>
                <a:spcPts val="0"/>
              </a:spcBef>
              <a:spcAft>
                <a:spcPts val="0"/>
              </a:spcAft>
              <a:buClr>
                <a:schemeClr val="accent4"/>
              </a:buClr>
              <a:buSzPts val="1200"/>
              <a:buChar char="○"/>
              <a:defRPr sz="2400">
                <a:solidFill>
                  <a:schemeClr val="accent4"/>
                </a:solidFill>
              </a:defRPr>
            </a:lvl2pPr>
            <a:lvl3pPr marL="2743200" lvl="2" indent="-609600" rtl="0">
              <a:spcBef>
                <a:spcPts val="0"/>
              </a:spcBef>
              <a:spcAft>
                <a:spcPts val="0"/>
              </a:spcAft>
              <a:buClr>
                <a:schemeClr val="accent4"/>
              </a:buClr>
              <a:buSzPts val="1200"/>
              <a:buChar char="■"/>
              <a:defRPr sz="2400">
                <a:solidFill>
                  <a:schemeClr val="accent4"/>
                </a:solidFill>
              </a:defRPr>
            </a:lvl3pPr>
            <a:lvl4pPr marL="3657600" lvl="3" indent="-609600" rtl="0">
              <a:spcBef>
                <a:spcPts val="0"/>
              </a:spcBef>
              <a:spcAft>
                <a:spcPts val="0"/>
              </a:spcAft>
              <a:buClr>
                <a:schemeClr val="accent4"/>
              </a:buClr>
              <a:buSzPts val="1200"/>
              <a:buChar char="●"/>
              <a:defRPr sz="2400">
                <a:solidFill>
                  <a:schemeClr val="accent4"/>
                </a:solidFill>
              </a:defRPr>
            </a:lvl4pPr>
            <a:lvl5pPr marL="4572000" lvl="4" indent="-609600" rtl="0">
              <a:spcBef>
                <a:spcPts val="0"/>
              </a:spcBef>
              <a:spcAft>
                <a:spcPts val="0"/>
              </a:spcAft>
              <a:buClr>
                <a:schemeClr val="accent4"/>
              </a:buClr>
              <a:buSzPts val="1200"/>
              <a:buChar char="○"/>
              <a:defRPr sz="2400">
                <a:solidFill>
                  <a:schemeClr val="accent4"/>
                </a:solidFill>
              </a:defRPr>
            </a:lvl5pPr>
            <a:lvl6pPr marL="5486400" lvl="5" indent="-609600" rtl="0">
              <a:spcBef>
                <a:spcPts val="0"/>
              </a:spcBef>
              <a:spcAft>
                <a:spcPts val="0"/>
              </a:spcAft>
              <a:buClr>
                <a:schemeClr val="accent4"/>
              </a:buClr>
              <a:buSzPts val="1200"/>
              <a:buChar char="■"/>
              <a:defRPr sz="2400">
                <a:solidFill>
                  <a:schemeClr val="accent4"/>
                </a:solidFill>
              </a:defRPr>
            </a:lvl6pPr>
            <a:lvl7pPr marL="6400800" lvl="6" indent="-609600" rtl="0">
              <a:spcBef>
                <a:spcPts val="0"/>
              </a:spcBef>
              <a:spcAft>
                <a:spcPts val="0"/>
              </a:spcAft>
              <a:buClr>
                <a:schemeClr val="accent4"/>
              </a:buClr>
              <a:buSzPts val="1200"/>
              <a:buChar char="●"/>
              <a:defRPr sz="2400">
                <a:solidFill>
                  <a:schemeClr val="accent4"/>
                </a:solidFill>
              </a:defRPr>
            </a:lvl7pPr>
            <a:lvl8pPr marL="7315200" lvl="7" indent="-609600" rtl="0">
              <a:spcBef>
                <a:spcPts val="0"/>
              </a:spcBef>
              <a:spcAft>
                <a:spcPts val="0"/>
              </a:spcAft>
              <a:buClr>
                <a:schemeClr val="accent4"/>
              </a:buClr>
              <a:buSzPts val="1200"/>
              <a:buChar char="○"/>
              <a:defRPr sz="2400">
                <a:solidFill>
                  <a:schemeClr val="accent4"/>
                </a:solidFill>
              </a:defRPr>
            </a:lvl8pPr>
            <a:lvl9pPr marL="8229600" lvl="8" indent="-609600" rtl="0">
              <a:spcBef>
                <a:spcPts val="0"/>
              </a:spcBef>
              <a:spcAft>
                <a:spcPts val="0"/>
              </a:spcAft>
              <a:buClr>
                <a:schemeClr val="accent4"/>
              </a:buClr>
              <a:buSzPts val="1200"/>
              <a:buFont typeface="Lato"/>
              <a:buChar char="■"/>
              <a:defRPr sz="2400">
                <a:solidFill>
                  <a:schemeClr val="accent4"/>
                </a:solidFill>
                <a:latin typeface="Lato"/>
                <a:ea typeface="Lato"/>
                <a:cs typeface="Lato"/>
                <a:sym typeface="Lato"/>
              </a:defRPr>
            </a:lvl9pPr>
          </a:lstStyle>
          <a:p>
            <a:pPr lvl="0"/>
            <a:r>
              <a:rPr lang="fr-FR"/>
              <a:t>Cliquez pour modifier les styles du texte du masque</a:t>
            </a:r>
          </a:p>
        </p:txBody>
      </p:sp>
      <p:sp>
        <p:nvSpPr>
          <p:cNvPr id="210" name="Google Shape;210;p21"/>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11" name="Google Shape;211;p21"/>
          <p:cNvSpPr/>
          <p:nvPr/>
        </p:nvSpPr>
        <p:spPr>
          <a:xfrm rot="-9677871">
            <a:off x="13628888" y="2167749"/>
            <a:ext cx="1173272" cy="999782"/>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2" name="Google Shape;212;p21"/>
          <p:cNvSpPr/>
          <p:nvPr/>
        </p:nvSpPr>
        <p:spPr>
          <a:xfrm rot="5400000">
            <a:off x="3321253"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3" name="Google Shape;213;p21"/>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21"/>
          <p:cNvSpPr/>
          <p:nvPr/>
        </p:nvSpPr>
        <p:spPr>
          <a:xfrm>
            <a:off x="15603805" y="575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5" name="Google Shape;215;p21"/>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6" name="Google Shape;216;p21"/>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7" name="Google Shape;217;p21"/>
          <p:cNvSpPr/>
          <p:nvPr/>
        </p:nvSpPr>
        <p:spPr>
          <a:xfrm>
            <a:off x="16716450" y="440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8" name="Google Shape;218;p21"/>
          <p:cNvSpPr/>
          <p:nvPr/>
        </p:nvSpPr>
        <p:spPr>
          <a:xfrm rot="-9679985">
            <a:off x="13368900" y="2131290"/>
            <a:ext cx="140596" cy="140596"/>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9" name="Google Shape;219;p21"/>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05818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303750" y="5025322"/>
            <a:ext cx="9680400" cy="168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fr-FR"/>
              <a:t>Modifiez le style du titre</a:t>
            </a:r>
            <a:endParaRPr/>
          </a:p>
        </p:txBody>
      </p:sp>
      <p:sp>
        <p:nvSpPr>
          <p:cNvPr id="24" name="Google Shape;24;p3"/>
          <p:cNvSpPr txBox="1">
            <a:spLocks noGrp="1"/>
          </p:cNvSpPr>
          <p:nvPr>
            <p:ph type="subTitle" idx="1"/>
          </p:nvPr>
        </p:nvSpPr>
        <p:spPr>
          <a:xfrm>
            <a:off x="6048250" y="6708900"/>
            <a:ext cx="6191400" cy="1226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5" name="Google Shape;25;p3"/>
          <p:cNvSpPr txBox="1">
            <a:spLocks noGrp="1"/>
          </p:cNvSpPr>
          <p:nvPr>
            <p:ph type="title" idx="2" hasCustomPrompt="1"/>
          </p:nvPr>
        </p:nvSpPr>
        <p:spPr>
          <a:xfrm>
            <a:off x="5947450" y="1889722"/>
            <a:ext cx="6393000" cy="2678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16000">
                <a:solidFill>
                  <a:schemeClr val="accent5"/>
                </a:solidFill>
              </a:defRPr>
            </a:lvl1pPr>
            <a:lvl2pPr lvl="1" algn="ctr" rtl="0">
              <a:spcBef>
                <a:spcPts val="0"/>
              </a:spcBef>
              <a:spcAft>
                <a:spcPts val="0"/>
              </a:spcAft>
              <a:buSzPts val="12000"/>
              <a:buNone/>
              <a:defRPr sz="24000"/>
            </a:lvl2pPr>
            <a:lvl3pPr lvl="2" algn="ctr" rtl="0">
              <a:spcBef>
                <a:spcPts val="0"/>
              </a:spcBef>
              <a:spcAft>
                <a:spcPts val="0"/>
              </a:spcAft>
              <a:buSzPts val="12000"/>
              <a:buNone/>
              <a:defRPr sz="24000"/>
            </a:lvl3pPr>
            <a:lvl4pPr lvl="3" algn="ctr" rtl="0">
              <a:spcBef>
                <a:spcPts val="0"/>
              </a:spcBef>
              <a:spcAft>
                <a:spcPts val="0"/>
              </a:spcAft>
              <a:buSzPts val="12000"/>
              <a:buNone/>
              <a:defRPr sz="24000"/>
            </a:lvl4pPr>
            <a:lvl5pPr lvl="4" algn="ctr" rtl="0">
              <a:spcBef>
                <a:spcPts val="0"/>
              </a:spcBef>
              <a:spcAft>
                <a:spcPts val="0"/>
              </a:spcAft>
              <a:buSzPts val="12000"/>
              <a:buNone/>
              <a:defRPr sz="24000"/>
            </a:lvl5pPr>
            <a:lvl6pPr lvl="5" algn="ctr" rtl="0">
              <a:spcBef>
                <a:spcPts val="0"/>
              </a:spcBef>
              <a:spcAft>
                <a:spcPts val="0"/>
              </a:spcAft>
              <a:buSzPts val="12000"/>
              <a:buNone/>
              <a:defRPr sz="24000"/>
            </a:lvl6pPr>
            <a:lvl7pPr lvl="6" algn="ctr" rtl="0">
              <a:spcBef>
                <a:spcPts val="0"/>
              </a:spcBef>
              <a:spcAft>
                <a:spcPts val="0"/>
              </a:spcAft>
              <a:buSzPts val="12000"/>
              <a:buNone/>
              <a:defRPr sz="24000"/>
            </a:lvl7pPr>
            <a:lvl8pPr lvl="7" algn="ctr" rtl="0">
              <a:spcBef>
                <a:spcPts val="0"/>
              </a:spcBef>
              <a:spcAft>
                <a:spcPts val="0"/>
              </a:spcAft>
              <a:buSzPts val="12000"/>
              <a:buNone/>
              <a:defRPr sz="24000"/>
            </a:lvl8pPr>
            <a:lvl9pPr lvl="8" algn="ctr" rtl="0">
              <a:spcBef>
                <a:spcPts val="0"/>
              </a:spcBef>
              <a:spcAft>
                <a:spcPts val="0"/>
              </a:spcAft>
              <a:buSzPts val="12000"/>
              <a:buNone/>
              <a:defRPr sz="24000"/>
            </a:lvl9pPr>
          </a:lstStyle>
          <a:p>
            <a:r>
              <a:t>xx%</a:t>
            </a:r>
          </a:p>
        </p:txBody>
      </p:sp>
      <p:sp>
        <p:nvSpPr>
          <p:cNvPr id="26" name="Google Shape;26;p3"/>
          <p:cNvSpPr/>
          <p:nvPr/>
        </p:nvSpPr>
        <p:spPr>
          <a:xfrm>
            <a:off x="988317" y="61174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 name="Google Shape;27;p3"/>
          <p:cNvSpPr/>
          <p:nvPr/>
        </p:nvSpPr>
        <p:spPr>
          <a:xfrm rot="5400000">
            <a:off x="147799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 name="Google Shape;28;p3"/>
          <p:cNvSpPr/>
          <p:nvPr/>
        </p:nvSpPr>
        <p:spPr>
          <a:xfrm rot="-5400000">
            <a:off x="13085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 name="Google Shape;29;p3"/>
          <p:cNvSpPr/>
          <p:nvPr/>
        </p:nvSpPr>
        <p:spPr>
          <a:xfrm>
            <a:off x="15888955" y="249983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 name="Google Shape;30;p3"/>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 name="Google Shape;31;p3"/>
          <p:cNvSpPr/>
          <p:nvPr/>
        </p:nvSpPr>
        <p:spPr>
          <a:xfrm>
            <a:off x="16983150" y="2421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 name="Google Shape;32;p3"/>
          <p:cNvSpPr/>
          <p:nvPr/>
        </p:nvSpPr>
        <p:spPr>
          <a:xfrm>
            <a:off x="1960850" y="59266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 name="Google Shape;33;p3"/>
          <p:cNvSpPr/>
          <p:nvPr/>
        </p:nvSpPr>
        <p:spPr>
          <a:xfrm>
            <a:off x="16192500" y="9279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699938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22" name="Google Shape;222;p22"/>
          <p:cNvSpPr txBox="1">
            <a:spLocks noGrp="1"/>
          </p:cNvSpPr>
          <p:nvPr>
            <p:ph type="title" idx="2"/>
          </p:nvPr>
        </p:nvSpPr>
        <p:spPr>
          <a:xfrm>
            <a:off x="189412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3" name="Google Shape;223;p22"/>
          <p:cNvSpPr txBox="1">
            <a:spLocks noGrp="1"/>
          </p:cNvSpPr>
          <p:nvPr>
            <p:ph type="subTitle" idx="1"/>
          </p:nvPr>
        </p:nvSpPr>
        <p:spPr>
          <a:xfrm>
            <a:off x="178942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4" name="Google Shape;224;p22"/>
          <p:cNvSpPr txBox="1">
            <a:spLocks noGrp="1"/>
          </p:cNvSpPr>
          <p:nvPr>
            <p:ph type="title" idx="3"/>
          </p:nvPr>
        </p:nvSpPr>
        <p:spPr>
          <a:xfrm>
            <a:off x="71267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5" name="Google Shape;225;p22"/>
          <p:cNvSpPr txBox="1">
            <a:spLocks noGrp="1"/>
          </p:cNvSpPr>
          <p:nvPr>
            <p:ph type="subTitle" idx="4"/>
          </p:nvPr>
        </p:nvSpPr>
        <p:spPr>
          <a:xfrm>
            <a:off x="70220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6" name="Google Shape;226;p22"/>
          <p:cNvSpPr txBox="1">
            <a:spLocks noGrp="1"/>
          </p:cNvSpPr>
          <p:nvPr>
            <p:ph type="title" idx="5"/>
          </p:nvPr>
        </p:nvSpPr>
        <p:spPr>
          <a:xfrm>
            <a:off x="12359476" y="51463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27" name="Google Shape;227;p22"/>
          <p:cNvSpPr txBox="1">
            <a:spLocks noGrp="1"/>
          </p:cNvSpPr>
          <p:nvPr>
            <p:ph type="subTitle" idx="6"/>
          </p:nvPr>
        </p:nvSpPr>
        <p:spPr>
          <a:xfrm>
            <a:off x="12254776" y="6120150"/>
            <a:ext cx="4243800" cy="2033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28" name="Google Shape;228;p22"/>
          <p:cNvSpPr/>
          <p:nvPr/>
        </p:nvSpPr>
        <p:spPr>
          <a:xfrm flipH="1">
            <a:off x="5067145" y="82991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9" name="Google Shape;229;p22"/>
          <p:cNvSpPr/>
          <p:nvPr/>
        </p:nvSpPr>
        <p:spPr>
          <a:xfrm rot="-5400000" flipH="1">
            <a:off x="137450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0" name="Google Shape;230;p22"/>
          <p:cNvSpPr/>
          <p:nvPr/>
        </p:nvSpPr>
        <p:spPr>
          <a:xfrm rot="5400000" flipH="1">
            <a:off x="164543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1" name="Google Shape;231;p22"/>
          <p:cNvSpPr/>
          <p:nvPr/>
        </p:nvSpPr>
        <p:spPr>
          <a:xfrm flipH="1">
            <a:off x="-177993" y="8805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2" name="Google Shape;232;p22"/>
          <p:cNvSpPr/>
          <p:nvPr/>
        </p:nvSpPr>
        <p:spPr>
          <a:xfrm flipH="1">
            <a:off x="155039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3" name="Google Shape;233;p22"/>
          <p:cNvSpPr/>
          <p:nvPr/>
        </p:nvSpPr>
        <p:spPr>
          <a:xfrm flipH="1">
            <a:off x="1794238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22"/>
          <p:cNvSpPr/>
          <p:nvPr/>
        </p:nvSpPr>
        <p:spPr>
          <a:xfrm flipH="1">
            <a:off x="654438"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5" name="Google Shape;235;p22"/>
          <p:cNvSpPr/>
          <p:nvPr/>
        </p:nvSpPr>
        <p:spPr>
          <a:xfrm flipH="1">
            <a:off x="5590388" y="9884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6" name="Google Shape;236;p22"/>
          <p:cNvSpPr/>
          <p:nvPr/>
        </p:nvSpPr>
        <p:spPr>
          <a:xfrm flipH="1">
            <a:off x="137255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0223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537702"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39" name="Google Shape;239;p23"/>
          <p:cNvSpPr txBox="1">
            <a:spLocks noGrp="1"/>
          </p:cNvSpPr>
          <p:nvPr>
            <p:ph type="subTitle" idx="1"/>
          </p:nvPr>
        </p:nvSpPr>
        <p:spPr>
          <a:xfrm>
            <a:off x="2537698"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0" name="Google Shape;240;p23"/>
          <p:cNvSpPr txBox="1">
            <a:spLocks noGrp="1"/>
          </p:cNvSpPr>
          <p:nvPr>
            <p:ph type="title" idx="2"/>
          </p:nvPr>
        </p:nvSpPr>
        <p:spPr>
          <a:xfrm>
            <a:off x="9790764" y="7068704"/>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1" name="Google Shape;241;p23"/>
          <p:cNvSpPr txBox="1">
            <a:spLocks noGrp="1"/>
          </p:cNvSpPr>
          <p:nvPr>
            <p:ph type="subTitle" idx="3"/>
          </p:nvPr>
        </p:nvSpPr>
        <p:spPr>
          <a:xfrm>
            <a:off x="9790756" y="783150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2" name="Google Shape;242;p23"/>
          <p:cNvSpPr txBox="1">
            <a:spLocks noGrp="1"/>
          </p:cNvSpPr>
          <p:nvPr>
            <p:ph type="title" idx="4"/>
          </p:nvPr>
        </p:nvSpPr>
        <p:spPr>
          <a:xfrm>
            <a:off x="2537702"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3" name="Google Shape;243;p23"/>
          <p:cNvSpPr txBox="1">
            <a:spLocks noGrp="1"/>
          </p:cNvSpPr>
          <p:nvPr>
            <p:ph type="subTitle" idx="5"/>
          </p:nvPr>
        </p:nvSpPr>
        <p:spPr>
          <a:xfrm>
            <a:off x="2537698"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4" name="Google Shape;244;p23"/>
          <p:cNvSpPr txBox="1">
            <a:spLocks noGrp="1"/>
          </p:cNvSpPr>
          <p:nvPr>
            <p:ph type="title" idx="6"/>
          </p:nvPr>
        </p:nvSpPr>
        <p:spPr>
          <a:xfrm>
            <a:off x="9790764" y="3574650"/>
            <a:ext cx="59592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4800"/>
            </a:lvl1pPr>
            <a:lvl2pPr lvl="1" rtl="0">
              <a:spcBef>
                <a:spcPts val="0"/>
              </a:spcBef>
              <a:spcAft>
                <a:spcPts val="0"/>
              </a:spcAft>
              <a:buSzPts val="2800"/>
              <a:buNone/>
              <a:defRPr>
                <a:latin typeface="Nanum Gothic"/>
                <a:ea typeface="Nanum Gothic"/>
                <a:cs typeface="Nanum Gothic"/>
                <a:sym typeface="Nanum Gothic"/>
              </a:defRPr>
            </a:lvl2pPr>
            <a:lvl3pPr lvl="2" rtl="0">
              <a:spcBef>
                <a:spcPts val="0"/>
              </a:spcBef>
              <a:spcAft>
                <a:spcPts val="0"/>
              </a:spcAft>
              <a:buSzPts val="2800"/>
              <a:buNone/>
              <a:defRPr>
                <a:latin typeface="Nanum Gothic"/>
                <a:ea typeface="Nanum Gothic"/>
                <a:cs typeface="Nanum Gothic"/>
                <a:sym typeface="Nanum Gothic"/>
              </a:defRPr>
            </a:lvl3pPr>
            <a:lvl4pPr lvl="3" rtl="0">
              <a:spcBef>
                <a:spcPts val="0"/>
              </a:spcBef>
              <a:spcAft>
                <a:spcPts val="0"/>
              </a:spcAft>
              <a:buSzPts val="2800"/>
              <a:buNone/>
              <a:defRPr>
                <a:latin typeface="Nanum Gothic"/>
                <a:ea typeface="Nanum Gothic"/>
                <a:cs typeface="Nanum Gothic"/>
                <a:sym typeface="Nanum Gothic"/>
              </a:defRPr>
            </a:lvl4pPr>
            <a:lvl5pPr lvl="4" rtl="0">
              <a:spcBef>
                <a:spcPts val="0"/>
              </a:spcBef>
              <a:spcAft>
                <a:spcPts val="0"/>
              </a:spcAft>
              <a:buSzPts val="2800"/>
              <a:buNone/>
              <a:defRPr>
                <a:latin typeface="Nanum Gothic"/>
                <a:ea typeface="Nanum Gothic"/>
                <a:cs typeface="Nanum Gothic"/>
                <a:sym typeface="Nanum Gothic"/>
              </a:defRPr>
            </a:lvl5pPr>
            <a:lvl6pPr lvl="5" rtl="0">
              <a:spcBef>
                <a:spcPts val="0"/>
              </a:spcBef>
              <a:spcAft>
                <a:spcPts val="0"/>
              </a:spcAft>
              <a:buSzPts val="2800"/>
              <a:buNone/>
              <a:defRPr>
                <a:latin typeface="Nanum Gothic"/>
                <a:ea typeface="Nanum Gothic"/>
                <a:cs typeface="Nanum Gothic"/>
                <a:sym typeface="Nanum Gothic"/>
              </a:defRPr>
            </a:lvl6pPr>
            <a:lvl7pPr lvl="6" rtl="0">
              <a:spcBef>
                <a:spcPts val="0"/>
              </a:spcBef>
              <a:spcAft>
                <a:spcPts val="0"/>
              </a:spcAft>
              <a:buSzPts val="2800"/>
              <a:buNone/>
              <a:defRPr>
                <a:latin typeface="Nanum Gothic"/>
                <a:ea typeface="Nanum Gothic"/>
                <a:cs typeface="Nanum Gothic"/>
                <a:sym typeface="Nanum Gothic"/>
              </a:defRPr>
            </a:lvl7pPr>
            <a:lvl8pPr lvl="7" rtl="0">
              <a:spcBef>
                <a:spcPts val="0"/>
              </a:spcBef>
              <a:spcAft>
                <a:spcPts val="0"/>
              </a:spcAft>
              <a:buSzPts val="2800"/>
              <a:buNone/>
              <a:defRPr>
                <a:latin typeface="Nanum Gothic"/>
                <a:ea typeface="Nanum Gothic"/>
                <a:cs typeface="Nanum Gothic"/>
                <a:sym typeface="Nanum Gothic"/>
              </a:defRPr>
            </a:lvl8pPr>
            <a:lvl9pPr lvl="8" rtl="0">
              <a:spcBef>
                <a:spcPts val="0"/>
              </a:spcBef>
              <a:spcAft>
                <a:spcPts val="0"/>
              </a:spcAft>
              <a:buSzPts val="2800"/>
              <a:buNone/>
              <a:defRPr>
                <a:latin typeface="Nanum Gothic"/>
                <a:ea typeface="Nanum Gothic"/>
                <a:cs typeface="Nanum Gothic"/>
                <a:sym typeface="Nanum Gothic"/>
              </a:defRPr>
            </a:lvl9pPr>
          </a:lstStyle>
          <a:p>
            <a:r>
              <a:rPr lang="fr-FR"/>
              <a:t>Modifiez le style du titre</a:t>
            </a:r>
            <a:endParaRPr/>
          </a:p>
        </p:txBody>
      </p:sp>
      <p:sp>
        <p:nvSpPr>
          <p:cNvPr id="245" name="Google Shape;245;p23"/>
          <p:cNvSpPr txBox="1">
            <a:spLocks noGrp="1"/>
          </p:cNvSpPr>
          <p:nvPr>
            <p:ph type="subTitle" idx="7"/>
          </p:nvPr>
        </p:nvSpPr>
        <p:spPr>
          <a:xfrm>
            <a:off x="9790756" y="4337450"/>
            <a:ext cx="5959200" cy="1376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fr-FR"/>
              <a:t>Modifiez le style des sous-titres du masque</a:t>
            </a:r>
            <a:endParaRPr/>
          </a:p>
        </p:txBody>
      </p:sp>
      <p:sp>
        <p:nvSpPr>
          <p:cNvPr id="246" name="Google Shape;246;p23"/>
          <p:cNvSpPr txBox="1">
            <a:spLocks noGrp="1"/>
          </p:cNvSpPr>
          <p:nvPr>
            <p:ph type="title" idx="8"/>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47" name="Google Shape;247;p23"/>
          <p:cNvSpPr/>
          <p:nvPr/>
        </p:nvSpPr>
        <p:spPr>
          <a:xfrm>
            <a:off x="15351767"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8" name="Google Shape;248;p23"/>
          <p:cNvSpPr/>
          <p:nvPr/>
        </p:nvSpPr>
        <p:spPr>
          <a:xfrm>
            <a:off x="1670870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49" name="Google Shape;249;p23"/>
          <p:cNvSpPr/>
          <p:nvPr/>
        </p:nvSpPr>
        <p:spPr>
          <a:xfrm rot="10800000">
            <a:off x="-24"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0" name="Google Shape;250;p23"/>
          <p:cNvSpPr/>
          <p:nvPr/>
        </p:nvSpPr>
        <p:spPr>
          <a:xfrm rot="-5400000">
            <a:off x="421026"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1" name="Google Shape;251;p23"/>
          <p:cNvSpPr/>
          <p:nvPr/>
        </p:nvSpPr>
        <p:spPr>
          <a:xfrm rot="-5400000">
            <a:off x="744876"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2" name="Google Shape;252;p23"/>
          <p:cNvSpPr/>
          <p:nvPr/>
        </p:nvSpPr>
        <p:spPr>
          <a:xfrm>
            <a:off x="17021250" y="97555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3" name="Google Shape;253;p23"/>
          <p:cNvSpPr/>
          <p:nvPr/>
        </p:nvSpPr>
        <p:spPr>
          <a:xfrm>
            <a:off x="16773600"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4" name="Google Shape;254;p23"/>
          <p:cNvSpPr/>
          <p:nvPr/>
        </p:nvSpPr>
        <p:spPr>
          <a:xfrm rot="-5400000">
            <a:off x="17580100"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23"/>
          <p:cNvSpPr/>
          <p:nvPr/>
        </p:nvSpPr>
        <p:spPr>
          <a:xfrm>
            <a:off x="14264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23"/>
          <p:cNvSpPr/>
          <p:nvPr/>
        </p:nvSpPr>
        <p:spPr>
          <a:xfrm>
            <a:off x="1686144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7" name="Google Shape;257;p23"/>
          <p:cNvSpPr/>
          <p:nvPr/>
        </p:nvSpPr>
        <p:spPr>
          <a:xfrm>
            <a:off x="1497504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414809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58"/>
        <p:cNvGrpSpPr/>
        <p:nvPr/>
      </p:nvGrpSpPr>
      <p:grpSpPr>
        <a:xfrm>
          <a:off x="0" y="0"/>
          <a:ext cx="0" cy="0"/>
          <a:chOff x="0" y="0"/>
          <a:chExt cx="0" cy="0"/>
        </a:xfrm>
      </p:grpSpPr>
      <p:sp>
        <p:nvSpPr>
          <p:cNvPr id="259" name="Google Shape;259;p24"/>
          <p:cNvSpPr txBox="1">
            <a:spLocks noGrp="1"/>
          </p:cNvSpPr>
          <p:nvPr>
            <p:ph type="title"/>
          </p:nvPr>
        </p:nvSpPr>
        <p:spPr>
          <a:xfrm>
            <a:off x="158932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0" name="Google Shape;260;p24"/>
          <p:cNvSpPr txBox="1">
            <a:spLocks noGrp="1"/>
          </p:cNvSpPr>
          <p:nvPr>
            <p:ph type="subTitle" idx="1"/>
          </p:nvPr>
        </p:nvSpPr>
        <p:spPr>
          <a:xfrm>
            <a:off x="148462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1" name="Google Shape;261;p24"/>
          <p:cNvSpPr txBox="1">
            <a:spLocks noGrp="1"/>
          </p:cNvSpPr>
          <p:nvPr>
            <p:ph type="title" idx="2"/>
          </p:nvPr>
        </p:nvSpPr>
        <p:spPr>
          <a:xfrm>
            <a:off x="7126800"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2" name="Google Shape;262;p24"/>
          <p:cNvSpPr txBox="1">
            <a:spLocks noGrp="1"/>
          </p:cNvSpPr>
          <p:nvPr>
            <p:ph type="subTitle" idx="3"/>
          </p:nvPr>
        </p:nvSpPr>
        <p:spPr>
          <a:xfrm>
            <a:off x="7022100"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3" name="Google Shape;263;p24"/>
          <p:cNvSpPr txBox="1">
            <a:spLocks noGrp="1"/>
          </p:cNvSpPr>
          <p:nvPr>
            <p:ph type="title" idx="4"/>
          </p:nvPr>
        </p:nvSpPr>
        <p:spPr>
          <a:xfrm>
            <a:off x="12664276" y="377477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4" name="Google Shape;264;p24"/>
          <p:cNvSpPr txBox="1">
            <a:spLocks noGrp="1"/>
          </p:cNvSpPr>
          <p:nvPr>
            <p:ph type="subTitle" idx="5"/>
          </p:nvPr>
        </p:nvSpPr>
        <p:spPr>
          <a:xfrm>
            <a:off x="12559576" y="444375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5" name="Google Shape;265;p24"/>
          <p:cNvSpPr txBox="1">
            <a:spLocks noGrp="1"/>
          </p:cNvSpPr>
          <p:nvPr>
            <p:ph type="title" idx="6"/>
          </p:nvPr>
        </p:nvSpPr>
        <p:spPr>
          <a:xfrm>
            <a:off x="158932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6" name="Google Shape;266;p24"/>
          <p:cNvSpPr txBox="1">
            <a:spLocks noGrp="1"/>
          </p:cNvSpPr>
          <p:nvPr>
            <p:ph type="subTitle" idx="7"/>
          </p:nvPr>
        </p:nvSpPr>
        <p:spPr>
          <a:xfrm>
            <a:off x="148462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7" name="Google Shape;267;p24"/>
          <p:cNvSpPr txBox="1">
            <a:spLocks noGrp="1"/>
          </p:cNvSpPr>
          <p:nvPr>
            <p:ph type="title" idx="8"/>
          </p:nvPr>
        </p:nvSpPr>
        <p:spPr>
          <a:xfrm>
            <a:off x="7126800"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68" name="Google Shape;268;p24"/>
          <p:cNvSpPr txBox="1">
            <a:spLocks noGrp="1"/>
          </p:cNvSpPr>
          <p:nvPr>
            <p:ph type="subTitle" idx="9"/>
          </p:nvPr>
        </p:nvSpPr>
        <p:spPr>
          <a:xfrm>
            <a:off x="7022100"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69" name="Google Shape;269;p24"/>
          <p:cNvSpPr txBox="1">
            <a:spLocks noGrp="1"/>
          </p:cNvSpPr>
          <p:nvPr>
            <p:ph type="title" idx="13"/>
          </p:nvPr>
        </p:nvSpPr>
        <p:spPr>
          <a:xfrm>
            <a:off x="12664276" y="7259926"/>
            <a:ext cx="4034400" cy="1145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100"/>
              <a:buNone/>
              <a:defRPr sz="4200" b="1"/>
            </a:lvl1pPr>
            <a:lvl2pPr lvl="1" algn="ctr" rtl="0">
              <a:spcBef>
                <a:spcPts val="0"/>
              </a:spcBef>
              <a:spcAft>
                <a:spcPts val="0"/>
              </a:spcAft>
              <a:buSzPts val="2100"/>
              <a:buNone/>
              <a:defRPr sz="4200" b="1"/>
            </a:lvl2pPr>
            <a:lvl3pPr lvl="2" algn="ctr" rtl="0">
              <a:spcBef>
                <a:spcPts val="0"/>
              </a:spcBef>
              <a:spcAft>
                <a:spcPts val="0"/>
              </a:spcAft>
              <a:buSzPts val="2100"/>
              <a:buNone/>
              <a:defRPr sz="4200" b="1"/>
            </a:lvl3pPr>
            <a:lvl4pPr lvl="3" algn="ctr" rtl="0">
              <a:spcBef>
                <a:spcPts val="0"/>
              </a:spcBef>
              <a:spcAft>
                <a:spcPts val="0"/>
              </a:spcAft>
              <a:buSzPts val="2100"/>
              <a:buNone/>
              <a:defRPr sz="4200" b="1"/>
            </a:lvl4pPr>
            <a:lvl5pPr lvl="4" algn="ctr" rtl="0">
              <a:spcBef>
                <a:spcPts val="0"/>
              </a:spcBef>
              <a:spcAft>
                <a:spcPts val="0"/>
              </a:spcAft>
              <a:buSzPts val="2100"/>
              <a:buNone/>
              <a:defRPr sz="4200" b="1"/>
            </a:lvl5pPr>
            <a:lvl6pPr lvl="5" algn="ctr" rtl="0">
              <a:spcBef>
                <a:spcPts val="0"/>
              </a:spcBef>
              <a:spcAft>
                <a:spcPts val="0"/>
              </a:spcAft>
              <a:buSzPts val="2100"/>
              <a:buNone/>
              <a:defRPr sz="4200" b="1"/>
            </a:lvl6pPr>
            <a:lvl7pPr lvl="6" algn="ctr" rtl="0">
              <a:spcBef>
                <a:spcPts val="0"/>
              </a:spcBef>
              <a:spcAft>
                <a:spcPts val="0"/>
              </a:spcAft>
              <a:buSzPts val="2100"/>
              <a:buNone/>
              <a:defRPr sz="4200" b="1"/>
            </a:lvl7pPr>
            <a:lvl8pPr lvl="7" algn="ctr" rtl="0">
              <a:spcBef>
                <a:spcPts val="0"/>
              </a:spcBef>
              <a:spcAft>
                <a:spcPts val="0"/>
              </a:spcAft>
              <a:buSzPts val="2100"/>
              <a:buNone/>
              <a:defRPr sz="4200" b="1"/>
            </a:lvl8pPr>
            <a:lvl9pPr lvl="8" algn="ctr" rtl="0">
              <a:spcBef>
                <a:spcPts val="0"/>
              </a:spcBef>
              <a:spcAft>
                <a:spcPts val="0"/>
              </a:spcAft>
              <a:buSzPts val="2100"/>
              <a:buNone/>
              <a:defRPr sz="4200" b="1"/>
            </a:lvl9pPr>
          </a:lstStyle>
          <a:p>
            <a:r>
              <a:rPr lang="fr-FR"/>
              <a:t>Modifiez le style du titre</a:t>
            </a:r>
            <a:endParaRPr/>
          </a:p>
        </p:txBody>
      </p:sp>
      <p:sp>
        <p:nvSpPr>
          <p:cNvPr id="270" name="Google Shape;270;p24"/>
          <p:cNvSpPr txBox="1">
            <a:spLocks noGrp="1"/>
          </p:cNvSpPr>
          <p:nvPr>
            <p:ph type="subTitle" idx="14"/>
          </p:nvPr>
        </p:nvSpPr>
        <p:spPr>
          <a:xfrm>
            <a:off x="12559576" y="7928900"/>
            <a:ext cx="4243800" cy="1261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271" name="Google Shape;271;p24"/>
          <p:cNvSpPr txBox="1">
            <a:spLocks noGrp="1"/>
          </p:cNvSpPr>
          <p:nvPr>
            <p:ph type="title" idx="15"/>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272" name="Google Shape;272;p24"/>
          <p:cNvSpPr/>
          <p:nvPr/>
        </p:nvSpPr>
        <p:spPr>
          <a:xfrm rot="5400000" flipH="1">
            <a:off x="162685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3" name="Google Shape;273;p24"/>
          <p:cNvSpPr/>
          <p:nvPr/>
        </p:nvSpPr>
        <p:spPr>
          <a:xfrm>
            <a:off x="13813532" y="579106"/>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4" name="Google Shape;274;p24"/>
          <p:cNvSpPr/>
          <p:nvPr/>
        </p:nvSpPr>
        <p:spPr>
          <a:xfrm>
            <a:off x="110955" y="8467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5" name="Google Shape;275;p24"/>
          <p:cNvSpPr/>
          <p:nvPr/>
        </p:nvSpPr>
        <p:spPr>
          <a:xfrm>
            <a:off x="495300" y="2726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6" name="Google Shape;276;p24"/>
          <p:cNvSpPr/>
          <p:nvPr/>
        </p:nvSpPr>
        <p:spPr>
          <a:xfrm>
            <a:off x="133105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7" name="Google Shape;277;p24"/>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8" name="Google Shape;278;p24"/>
          <p:cNvSpPr/>
          <p:nvPr/>
        </p:nvSpPr>
        <p:spPr>
          <a:xfrm>
            <a:off x="144980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79" name="Google Shape;279;p24"/>
          <p:cNvSpPr/>
          <p:nvPr/>
        </p:nvSpPr>
        <p:spPr>
          <a:xfrm>
            <a:off x="2305844" y="6438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0" name="Google Shape;280;p24"/>
          <p:cNvSpPr/>
          <p:nvPr/>
        </p:nvSpPr>
        <p:spPr>
          <a:xfrm>
            <a:off x="17355344" y="2326550"/>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53767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81"/>
        <p:cNvGrpSpPr/>
        <p:nvPr/>
      </p:nvGrpSpPr>
      <p:grpSpPr>
        <a:xfrm>
          <a:off x="0" y="0"/>
          <a:ext cx="0" cy="0"/>
          <a:chOff x="0" y="0"/>
          <a:chExt cx="0" cy="0"/>
        </a:xfrm>
      </p:grpSpPr>
      <p:sp>
        <p:nvSpPr>
          <p:cNvPr id="282" name="Google Shape;282;p25"/>
          <p:cNvSpPr txBox="1">
            <a:spLocks noGrp="1"/>
          </p:cNvSpPr>
          <p:nvPr>
            <p:ph type="ctrTitle"/>
          </p:nvPr>
        </p:nvSpPr>
        <p:spPr>
          <a:xfrm>
            <a:off x="4161900" y="207200"/>
            <a:ext cx="9964200" cy="3213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42524"/>
              </a:buClr>
              <a:buSzPts val="5200"/>
              <a:buNone/>
              <a:defRPr sz="10400" b="1">
                <a:solidFill>
                  <a:srgbClr val="342524"/>
                </a:solidFill>
                <a:latin typeface="Alegreya Sans SC"/>
                <a:ea typeface="Alegreya Sans SC"/>
                <a:cs typeface="Alegreya Sans SC"/>
                <a:sym typeface="Alegreya Sans SC"/>
              </a:defRPr>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r>
              <a:rPr lang="fr-FR"/>
              <a:t>Modifiez le style du titre</a:t>
            </a:r>
            <a:endParaRPr/>
          </a:p>
        </p:txBody>
      </p:sp>
      <p:sp>
        <p:nvSpPr>
          <p:cNvPr id="283" name="Google Shape;283;p25"/>
          <p:cNvSpPr txBox="1">
            <a:spLocks noGrp="1"/>
          </p:cNvSpPr>
          <p:nvPr>
            <p:ph type="subTitle" idx="1"/>
          </p:nvPr>
        </p:nvSpPr>
        <p:spPr>
          <a:xfrm>
            <a:off x="5285700" y="3341800"/>
            <a:ext cx="7716600" cy="300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232E44"/>
              </a:buClr>
              <a:buSzPts val="2800"/>
              <a:buNone/>
              <a:defRPr>
                <a:solidFill>
                  <a:srgbClr val="232E44"/>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5600"/>
            </a:lvl2pPr>
            <a:lvl3pPr lvl="2" algn="ctr" rtl="0">
              <a:lnSpc>
                <a:spcPct val="100000"/>
              </a:lnSpc>
              <a:spcBef>
                <a:spcPts val="0"/>
              </a:spcBef>
              <a:spcAft>
                <a:spcPts val="0"/>
              </a:spcAft>
              <a:buSzPts val="2800"/>
              <a:buNone/>
              <a:defRPr sz="5600"/>
            </a:lvl3pPr>
            <a:lvl4pPr lvl="3" algn="ctr" rtl="0">
              <a:lnSpc>
                <a:spcPct val="100000"/>
              </a:lnSpc>
              <a:spcBef>
                <a:spcPts val="0"/>
              </a:spcBef>
              <a:spcAft>
                <a:spcPts val="0"/>
              </a:spcAft>
              <a:buSzPts val="2800"/>
              <a:buNone/>
              <a:defRPr sz="5600"/>
            </a:lvl4pPr>
            <a:lvl5pPr lvl="4" algn="ctr" rtl="0">
              <a:lnSpc>
                <a:spcPct val="100000"/>
              </a:lnSpc>
              <a:spcBef>
                <a:spcPts val="0"/>
              </a:spcBef>
              <a:spcAft>
                <a:spcPts val="0"/>
              </a:spcAft>
              <a:buSzPts val="2800"/>
              <a:buNone/>
              <a:defRPr sz="5600"/>
            </a:lvl5pPr>
            <a:lvl6pPr lvl="5" algn="ctr" rtl="0">
              <a:lnSpc>
                <a:spcPct val="100000"/>
              </a:lnSpc>
              <a:spcBef>
                <a:spcPts val="0"/>
              </a:spcBef>
              <a:spcAft>
                <a:spcPts val="0"/>
              </a:spcAft>
              <a:buSzPts val="2800"/>
              <a:buNone/>
              <a:defRPr sz="5600"/>
            </a:lvl6pPr>
            <a:lvl7pPr lvl="6" algn="ctr" rtl="0">
              <a:lnSpc>
                <a:spcPct val="100000"/>
              </a:lnSpc>
              <a:spcBef>
                <a:spcPts val="0"/>
              </a:spcBef>
              <a:spcAft>
                <a:spcPts val="0"/>
              </a:spcAft>
              <a:buSzPts val="2800"/>
              <a:buNone/>
              <a:defRPr sz="5600"/>
            </a:lvl7pPr>
            <a:lvl8pPr lvl="7" algn="ctr" rtl="0">
              <a:lnSpc>
                <a:spcPct val="100000"/>
              </a:lnSpc>
              <a:spcBef>
                <a:spcPts val="0"/>
              </a:spcBef>
              <a:spcAft>
                <a:spcPts val="0"/>
              </a:spcAft>
              <a:buSzPts val="2800"/>
              <a:buNone/>
              <a:defRPr sz="5600"/>
            </a:lvl8pPr>
            <a:lvl9pPr lvl="8" algn="ctr" rtl="0">
              <a:lnSpc>
                <a:spcPct val="100000"/>
              </a:lnSpc>
              <a:spcBef>
                <a:spcPts val="0"/>
              </a:spcBef>
              <a:spcAft>
                <a:spcPts val="0"/>
              </a:spcAft>
              <a:buSzPts val="2800"/>
              <a:buNone/>
              <a:defRPr sz="5600"/>
            </a:lvl9pPr>
          </a:lstStyle>
          <a:p>
            <a:r>
              <a:rPr lang="fr-FR"/>
              <a:t>Modifiez le style des sous-titres du masque</a:t>
            </a:r>
            <a:endParaRPr/>
          </a:p>
        </p:txBody>
      </p:sp>
      <p:sp>
        <p:nvSpPr>
          <p:cNvPr id="284" name="Google Shape;284;p25"/>
          <p:cNvSpPr/>
          <p:nvPr/>
        </p:nvSpPr>
        <p:spPr>
          <a:xfrm>
            <a:off x="2400300" y="652326"/>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5" name="Google Shape;285;p25"/>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6" name="Google Shape;286;p25"/>
          <p:cNvSpPr/>
          <p:nvPr/>
        </p:nvSpPr>
        <p:spPr>
          <a:xfrm>
            <a:off x="770400" y="482585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7" name="Google Shape;287;p25"/>
          <p:cNvSpPr/>
          <p:nvPr/>
        </p:nvSpPr>
        <p:spPr>
          <a:xfrm>
            <a:off x="1258455" y="4252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8" name="Google Shape;288;p25"/>
          <p:cNvSpPr/>
          <p:nvPr/>
        </p:nvSpPr>
        <p:spPr>
          <a:xfrm rot="5400000" flipH="1">
            <a:off x="1672579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89" name="Google Shape;289;p25"/>
          <p:cNvSpPr/>
          <p:nvPr/>
        </p:nvSpPr>
        <p:spPr>
          <a:xfrm flipH="1">
            <a:off x="0" y="3816351"/>
            <a:ext cx="961200" cy="1573350"/>
          </a:xfrm>
          <a:custGeom>
            <a:avLst/>
            <a:gdLst/>
            <a:ahLst/>
            <a:cxnLst/>
            <a:rect l="l" t="t" r="r" b="b"/>
            <a:pathLst>
              <a:path w="19224" h="31467" extrusionOk="0">
                <a:moveTo>
                  <a:pt x="10727" y="0"/>
                </a:moveTo>
                <a:cubicBezTo>
                  <a:pt x="10681" y="0"/>
                  <a:pt x="10634" y="3"/>
                  <a:pt x="10587" y="9"/>
                </a:cubicBezTo>
                <a:cubicBezTo>
                  <a:pt x="10072" y="76"/>
                  <a:pt x="9677" y="509"/>
                  <a:pt x="9647" y="1024"/>
                </a:cubicBezTo>
                <a:cubicBezTo>
                  <a:pt x="9617" y="1546"/>
                  <a:pt x="9968" y="2015"/>
                  <a:pt x="10475" y="2135"/>
                </a:cubicBezTo>
                <a:lnTo>
                  <a:pt x="11504" y="10077"/>
                </a:lnTo>
                <a:cubicBezTo>
                  <a:pt x="11057" y="10294"/>
                  <a:pt x="10639" y="10555"/>
                  <a:pt x="10244" y="10861"/>
                </a:cubicBezTo>
                <a:cubicBezTo>
                  <a:pt x="9707" y="11293"/>
                  <a:pt x="9230" y="11808"/>
                  <a:pt x="8842" y="12382"/>
                </a:cubicBezTo>
                <a:lnTo>
                  <a:pt x="2488" y="6796"/>
                </a:lnTo>
                <a:cubicBezTo>
                  <a:pt x="2778" y="5998"/>
                  <a:pt x="2137" y="5331"/>
                  <a:pt x="1457" y="5331"/>
                </a:cubicBezTo>
                <a:cubicBezTo>
                  <a:pt x="1177" y="5331"/>
                  <a:pt x="891" y="5444"/>
                  <a:pt x="660" y="5707"/>
                </a:cubicBezTo>
                <a:cubicBezTo>
                  <a:pt x="0" y="6461"/>
                  <a:pt x="614" y="7511"/>
                  <a:pt x="1456" y="7511"/>
                </a:cubicBezTo>
                <a:cubicBezTo>
                  <a:pt x="1622" y="7511"/>
                  <a:pt x="1797" y="7470"/>
                  <a:pt x="1973" y="7378"/>
                </a:cubicBezTo>
                <a:lnTo>
                  <a:pt x="8402" y="13031"/>
                </a:lnTo>
                <a:cubicBezTo>
                  <a:pt x="8036" y="13709"/>
                  <a:pt x="7783" y="14448"/>
                  <a:pt x="7656" y="15208"/>
                </a:cubicBezTo>
                <a:lnTo>
                  <a:pt x="2391" y="14724"/>
                </a:lnTo>
                <a:cubicBezTo>
                  <a:pt x="2287" y="14357"/>
                  <a:pt x="1984" y="14183"/>
                  <a:pt x="1681" y="14183"/>
                </a:cubicBezTo>
                <a:cubicBezTo>
                  <a:pt x="1332" y="14183"/>
                  <a:pt x="984" y="14415"/>
                  <a:pt x="944" y="14851"/>
                </a:cubicBezTo>
                <a:cubicBezTo>
                  <a:pt x="898" y="15352"/>
                  <a:pt x="1295" y="15664"/>
                  <a:pt x="1695" y="15664"/>
                </a:cubicBezTo>
                <a:cubicBezTo>
                  <a:pt x="1949" y="15664"/>
                  <a:pt x="2204" y="15537"/>
                  <a:pt x="2346" y="15253"/>
                </a:cubicBezTo>
                <a:lnTo>
                  <a:pt x="7574" y="15738"/>
                </a:lnTo>
                <a:cubicBezTo>
                  <a:pt x="7290" y="18497"/>
                  <a:pt x="8663" y="21160"/>
                  <a:pt x="11072" y="22532"/>
                </a:cubicBezTo>
                <a:lnTo>
                  <a:pt x="7015" y="29311"/>
                </a:lnTo>
                <a:cubicBezTo>
                  <a:pt x="6952" y="29301"/>
                  <a:pt x="6890" y="29295"/>
                  <a:pt x="6828" y="29295"/>
                </a:cubicBezTo>
                <a:cubicBezTo>
                  <a:pt x="6382" y="29295"/>
                  <a:pt x="5971" y="29572"/>
                  <a:pt x="5814" y="30005"/>
                </a:cubicBezTo>
                <a:cubicBezTo>
                  <a:pt x="5635" y="30490"/>
                  <a:pt x="5821" y="31042"/>
                  <a:pt x="6269" y="31303"/>
                </a:cubicBezTo>
                <a:cubicBezTo>
                  <a:pt x="6458" y="31416"/>
                  <a:pt x="6650" y="31467"/>
                  <a:pt x="6833" y="31467"/>
                </a:cubicBezTo>
                <a:cubicBezTo>
                  <a:pt x="7647" y="31467"/>
                  <a:pt x="8281" y="30481"/>
                  <a:pt x="7678" y="29714"/>
                </a:cubicBezTo>
                <a:lnTo>
                  <a:pt x="11780" y="22860"/>
                </a:lnTo>
                <a:cubicBezTo>
                  <a:pt x="12004" y="22965"/>
                  <a:pt x="12243" y="23062"/>
                  <a:pt x="12474" y="23144"/>
                </a:cubicBezTo>
                <a:lnTo>
                  <a:pt x="11377" y="28931"/>
                </a:lnTo>
                <a:cubicBezTo>
                  <a:pt x="10572" y="29080"/>
                  <a:pt x="10572" y="30229"/>
                  <a:pt x="11370" y="30385"/>
                </a:cubicBezTo>
                <a:cubicBezTo>
                  <a:pt x="11422" y="30395"/>
                  <a:pt x="11472" y="30399"/>
                  <a:pt x="11520" y="30399"/>
                </a:cubicBezTo>
                <a:cubicBezTo>
                  <a:pt x="12225" y="30399"/>
                  <a:pt x="12556" y="29433"/>
                  <a:pt x="11899" y="29028"/>
                </a:cubicBezTo>
                <a:lnTo>
                  <a:pt x="12996" y="23263"/>
                </a:lnTo>
                <a:cubicBezTo>
                  <a:pt x="13525" y="23387"/>
                  <a:pt x="14060" y="23447"/>
                  <a:pt x="14593" y="23447"/>
                </a:cubicBezTo>
                <a:cubicBezTo>
                  <a:pt x="16051" y="23447"/>
                  <a:pt x="17486" y="22992"/>
                  <a:pt x="18694" y="22129"/>
                </a:cubicBezTo>
                <a:lnTo>
                  <a:pt x="19223" y="22808"/>
                </a:lnTo>
                <a:lnTo>
                  <a:pt x="19223" y="21943"/>
                </a:lnTo>
                <a:lnTo>
                  <a:pt x="19111" y="21801"/>
                </a:lnTo>
                <a:cubicBezTo>
                  <a:pt x="19149" y="21764"/>
                  <a:pt x="19186" y="21727"/>
                  <a:pt x="19223" y="21689"/>
                </a:cubicBezTo>
                <a:lnTo>
                  <a:pt x="19223" y="11174"/>
                </a:lnTo>
                <a:cubicBezTo>
                  <a:pt x="17922" y="10016"/>
                  <a:pt x="16262" y="9402"/>
                  <a:pt x="14574" y="9402"/>
                </a:cubicBezTo>
                <a:cubicBezTo>
                  <a:pt x="13794" y="9402"/>
                  <a:pt x="13009" y="9533"/>
                  <a:pt x="12250" y="9802"/>
                </a:cubicBezTo>
                <a:lnTo>
                  <a:pt x="11243" y="2038"/>
                </a:lnTo>
                <a:cubicBezTo>
                  <a:pt x="11698" y="1784"/>
                  <a:pt x="11914" y="1247"/>
                  <a:pt x="11758" y="755"/>
                </a:cubicBezTo>
                <a:cubicBezTo>
                  <a:pt x="11608" y="301"/>
                  <a:pt x="11194" y="0"/>
                  <a:pt x="1072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0" name="Google Shape;290;p25"/>
          <p:cNvSpPr txBox="1"/>
          <p:nvPr/>
        </p:nvSpPr>
        <p:spPr>
          <a:xfrm>
            <a:off x="5785800" y="6274600"/>
            <a:ext cx="6716400" cy="1393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400">
                <a:solidFill>
                  <a:schemeClr val="accent4"/>
                </a:solidFill>
                <a:latin typeface="Roboto Condensed"/>
                <a:ea typeface="Roboto Condensed"/>
                <a:cs typeface="Roboto Condensed"/>
                <a:sym typeface="Roboto Condensed"/>
              </a:rPr>
              <a:t>CREDITS: This presentation template was created by </a:t>
            </a:r>
            <a:r>
              <a:rPr lang="en" sz="2400" b="1">
                <a:solidFill>
                  <a:schemeClr val="accent4"/>
                </a:solidFill>
                <a:latin typeface="Roboto Condensed"/>
                <a:ea typeface="Roboto Condensed"/>
                <a:cs typeface="Roboto Condensed"/>
                <a:sym typeface="Roboto Condensed"/>
              </a:rPr>
              <a:t>Slidesgo</a:t>
            </a:r>
            <a:r>
              <a:rPr lang="en" sz="2400">
                <a:solidFill>
                  <a:schemeClr val="accent4"/>
                </a:solidFill>
                <a:latin typeface="Roboto Condensed"/>
                <a:ea typeface="Roboto Condensed"/>
                <a:cs typeface="Roboto Condensed"/>
                <a:sym typeface="Roboto Condensed"/>
              </a:rPr>
              <a:t>, including icons by </a:t>
            </a:r>
            <a:r>
              <a:rPr lang="en" sz="2400" b="1">
                <a:solidFill>
                  <a:schemeClr val="accent4"/>
                </a:solidFill>
                <a:latin typeface="Roboto Condensed"/>
                <a:ea typeface="Roboto Condensed"/>
                <a:cs typeface="Roboto Condensed"/>
                <a:sym typeface="Roboto Condensed"/>
              </a:rPr>
              <a:t>Flaticon</a:t>
            </a:r>
            <a:r>
              <a:rPr lang="en" sz="2400">
                <a:solidFill>
                  <a:schemeClr val="accent4"/>
                </a:solidFill>
                <a:latin typeface="Roboto Condensed"/>
                <a:ea typeface="Roboto Condensed"/>
                <a:cs typeface="Roboto Condensed"/>
                <a:sym typeface="Roboto Condensed"/>
              </a:rPr>
              <a:t>, and infographics &amp; images by </a:t>
            </a:r>
            <a:r>
              <a:rPr lang="en" sz="2400" b="1">
                <a:solidFill>
                  <a:schemeClr val="accent4"/>
                </a:solidFill>
                <a:latin typeface="Roboto Condensed"/>
                <a:ea typeface="Roboto Condensed"/>
                <a:cs typeface="Roboto Condensed"/>
                <a:sym typeface="Roboto Condensed"/>
              </a:rPr>
              <a:t>Freepik</a:t>
            </a:r>
            <a:r>
              <a:rPr lang="en" sz="2400">
                <a:solidFill>
                  <a:schemeClr val="accent4"/>
                </a:solidFill>
                <a:latin typeface="Roboto Condensed"/>
                <a:ea typeface="Roboto Condensed"/>
                <a:cs typeface="Roboto Condensed"/>
                <a:sym typeface="Roboto Condensed"/>
              </a:rPr>
              <a:t>. </a:t>
            </a:r>
            <a:endParaRPr sz="2400">
              <a:solidFill>
                <a:schemeClr val="accent4"/>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79658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91"/>
        <p:cNvGrpSpPr/>
        <p:nvPr/>
      </p:nvGrpSpPr>
      <p:grpSpPr>
        <a:xfrm>
          <a:off x="0" y="0"/>
          <a:ext cx="0" cy="0"/>
          <a:chOff x="0" y="0"/>
          <a:chExt cx="0" cy="0"/>
        </a:xfrm>
      </p:grpSpPr>
      <p:sp>
        <p:nvSpPr>
          <p:cNvPr id="292" name="Google Shape;292;p26"/>
          <p:cNvSpPr/>
          <p:nvPr/>
        </p:nvSpPr>
        <p:spPr>
          <a:xfrm rot="5400000">
            <a:off x="16157644" y="846820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3" name="Google Shape;293;p26"/>
          <p:cNvSpPr/>
          <p:nvPr/>
        </p:nvSpPr>
        <p:spPr>
          <a:xfrm rot="10800000" flipH="1">
            <a:off x="13702582" y="8708118"/>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4" name="Google Shape;294;p26"/>
          <p:cNvSpPr/>
          <p:nvPr/>
        </p:nvSpPr>
        <p:spPr>
          <a:xfrm rot="10800000" flipH="1">
            <a:off x="5" y="7622098"/>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5" name="Google Shape;295;p26"/>
          <p:cNvSpPr/>
          <p:nvPr/>
        </p:nvSpPr>
        <p:spPr>
          <a:xfrm rot="10800000" flipH="1">
            <a:off x="1220100" y="95036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6" name="Google Shape;296;p26"/>
          <p:cNvSpPr/>
          <p:nvPr/>
        </p:nvSpPr>
        <p:spPr>
          <a:xfrm rot="10800000" flipH="1">
            <a:off x="17672300" y="9351278"/>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7" name="Google Shape;297;p26"/>
          <p:cNvSpPr/>
          <p:nvPr/>
        </p:nvSpPr>
        <p:spPr>
          <a:xfrm rot="10800000" flipH="1">
            <a:off x="14387050" y="9808578"/>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8" name="Google Shape;298;p26"/>
          <p:cNvSpPr/>
          <p:nvPr/>
        </p:nvSpPr>
        <p:spPr>
          <a:xfrm rot="10800000" flipH="1">
            <a:off x="2194894" y="93736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99" name="Google Shape;299;p26"/>
          <p:cNvSpPr/>
          <p:nvPr/>
        </p:nvSpPr>
        <p:spPr>
          <a:xfrm rot="10800000" flipH="1">
            <a:off x="17244394" y="769097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406593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0"/>
        <p:cNvGrpSpPr/>
        <p:nvPr/>
      </p:nvGrpSpPr>
      <p:grpSpPr>
        <a:xfrm>
          <a:off x="0" y="0"/>
          <a:ext cx="0" cy="0"/>
          <a:chOff x="0" y="0"/>
          <a:chExt cx="0" cy="0"/>
        </a:xfrm>
      </p:grpSpPr>
      <p:sp>
        <p:nvSpPr>
          <p:cNvPr id="301" name="Google Shape;301;p27"/>
          <p:cNvSpPr/>
          <p:nvPr/>
        </p:nvSpPr>
        <p:spPr>
          <a:xfrm flipH="1">
            <a:off x="783193" y="36437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2" name="Google Shape;302;p27"/>
          <p:cNvSpPr/>
          <p:nvPr/>
        </p:nvSpPr>
        <p:spPr>
          <a:xfrm flipH="1">
            <a:off x="-23" y="76102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3" name="Google Shape;303;p27"/>
          <p:cNvSpPr/>
          <p:nvPr/>
        </p:nvSpPr>
        <p:spPr>
          <a:xfrm rot="10800000" flipH="1">
            <a:off x="16775406" y="1300585"/>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4" name="Google Shape;304;p27"/>
          <p:cNvSpPr/>
          <p:nvPr/>
        </p:nvSpPr>
        <p:spPr>
          <a:xfrm rot="5400000" flipH="1">
            <a:off x="17659010" y="6735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5" name="Google Shape;305;p27"/>
          <p:cNvSpPr/>
          <p:nvPr/>
        </p:nvSpPr>
        <p:spPr>
          <a:xfrm rot="5400000" flipH="1">
            <a:off x="17335160" y="311198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6" name="Google Shape;306;p27"/>
          <p:cNvSpPr/>
          <p:nvPr/>
        </p:nvSpPr>
        <p:spPr>
          <a:xfrm flipH="1">
            <a:off x="1306436" y="19500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7" name="Google Shape;307;p27"/>
          <p:cNvSpPr/>
          <p:nvPr/>
        </p:nvSpPr>
        <p:spPr>
          <a:xfrm rot="5400000" flipH="1">
            <a:off x="550336" y="7928464"/>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8" name="Google Shape;308;p27"/>
          <p:cNvSpPr/>
          <p:nvPr/>
        </p:nvSpPr>
        <p:spPr>
          <a:xfrm flipH="1">
            <a:off x="165748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09" name="Google Shape;309;p27"/>
          <p:cNvSpPr/>
          <p:nvPr/>
        </p:nvSpPr>
        <p:spPr>
          <a:xfrm flipH="1">
            <a:off x="1139884" y="73953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0" name="Google Shape;310;p27"/>
          <p:cNvSpPr/>
          <p:nvPr/>
        </p:nvSpPr>
        <p:spPr>
          <a:xfrm flipH="1">
            <a:off x="3026284" y="809526"/>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862150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311"/>
        <p:cNvGrpSpPr/>
        <p:nvPr/>
      </p:nvGrpSpPr>
      <p:grpSpPr>
        <a:xfrm>
          <a:off x="0" y="0"/>
          <a:ext cx="0" cy="0"/>
          <a:chOff x="0" y="0"/>
          <a:chExt cx="0" cy="0"/>
        </a:xfrm>
      </p:grpSpPr>
      <p:sp>
        <p:nvSpPr>
          <p:cNvPr id="312" name="Google Shape;312;p28"/>
          <p:cNvSpPr/>
          <p:nvPr/>
        </p:nvSpPr>
        <p:spPr>
          <a:xfrm rot="10800000" flipH="1">
            <a:off x="15351767" y="802975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3" name="Google Shape;313;p28"/>
          <p:cNvSpPr/>
          <p:nvPr/>
        </p:nvSpPr>
        <p:spPr>
          <a:xfrm rot="10800000" flipH="1">
            <a:off x="16708703" y="36437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4" name="Google Shape;314;p28"/>
          <p:cNvSpPr/>
          <p:nvPr/>
        </p:nvSpPr>
        <p:spPr>
          <a:xfrm flipH="1">
            <a:off x="-24" y="6769551"/>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5" name="Google Shape;315;p28"/>
          <p:cNvSpPr/>
          <p:nvPr/>
        </p:nvSpPr>
        <p:spPr>
          <a:xfrm rot="-5400000" flipH="1">
            <a:off x="421026" y="93478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6" name="Google Shape;316;p28"/>
          <p:cNvSpPr/>
          <p:nvPr/>
        </p:nvSpPr>
        <p:spPr>
          <a:xfrm rot="-5400000" flipH="1">
            <a:off x="744876" y="690944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7" name="Google Shape;317;p28"/>
          <p:cNvSpPr/>
          <p:nvPr/>
        </p:nvSpPr>
        <p:spPr>
          <a:xfrm rot="10800000" flipH="1">
            <a:off x="16773600" y="8071424"/>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8" name="Google Shape;318;p28"/>
          <p:cNvSpPr/>
          <p:nvPr/>
        </p:nvSpPr>
        <p:spPr>
          <a:xfrm rot="-5400000" flipH="1">
            <a:off x="17580100" y="214336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19" name="Google Shape;319;p28"/>
          <p:cNvSpPr/>
          <p:nvPr/>
        </p:nvSpPr>
        <p:spPr>
          <a:xfrm rot="10800000" flipH="1">
            <a:off x="14264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0" name="Google Shape;320;p28"/>
          <p:cNvSpPr/>
          <p:nvPr/>
        </p:nvSpPr>
        <p:spPr>
          <a:xfrm rot="10800000" flipH="1">
            <a:off x="16861444" y="25474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1" name="Google Shape;321;p28"/>
          <p:cNvSpPr/>
          <p:nvPr/>
        </p:nvSpPr>
        <p:spPr>
          <a:xfrm rot="10800000" flipH="1">
            <a:off x="14975044" y="91332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03401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322"/>
        <p:cNvGrpSpPr/>
        <p:nvPr/>
      </p:nvGrpSpPr>
      <p:grpSpPr>
        <a:xfrm>
          <a:off x="0" y="0"/>
          <a:ext cx="0" cy="0"/>
          <a:chOff x="0" y="0"/>
          <a:chExt cx="0" cy="0"/>
        </a:xfrm>
      </p:grpSpPr>
      <p:sp>
        <p:nvSpPr>
          <p:cNvPr id="323" name="Google Shape;323;p29"/>
          <p:cNvSpPr/>
          <p:nvPr/>
        </p:nvSpPr>
        <p:spPr>
          <a:xfrm flipH="1">
            <a:off x="1105124"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4" name="Google Shape;324;p29"/>
          <p:cNvSpPr/>
          <p:nvPr/>
        </p:nvSpPr>
        <p:spPr>
          <a:xfrm rot="-5400000" flipH="1">
            <a:off x="9798785"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5" name="Google Shape;325;p29"/>
          <p:cNvSpPr/>
          <p:nvPr/>
        </p:nvSpPr>
        <p:spPr>
          <a:xfrm rot="5400000" flipH="1">
            <a:off x="16298966"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6" name="Google Shape;326;p29"/>
          <p:cNvSpPr/>
          <p:nvPr/>
        </p:nvSpPr>
        <p:spPr>
          <a:xfrm rot="8100000" flipH="1">
            <a:off x="380630"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7" name="Google Shape;327;p29"/>
          <p:cNvSpPr/>
          <p:nvPr/>
        </p:nvSpPr>
        <p:spPr>
          <a:xfrm flipH="1">
            <a:off x="15348646"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8" name="Google Shape;328;p29"/>
          <p:cNvSpPr/>
          <p:nvPr/>
        </p:nvSpPr>
        <p:spPr>
          <a:xfrm flipH="1">
            <a:off x="17787046"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29" name="Google Shape;329;p29"/>
          <p:cNvSpPr/>
          <p:nvPr/>
        </p:nvSpPr>
        <p:spPr>
          <a:xfrm rot="8100000" flipH="1">
            <a:off x="2123521"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0" name="Google Shape;330;p29"/>
          <p:cNvSpPr/>
          <p:nvPr/>
        </p:nvSpPr>
        <p:spPr>
          <a:xfrm rot="-1352207" flipH="1">
            <a:off x="9468602" y="92944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1" name="Google Shape;331;p29"/>
          <p:cNvSpPr/>
          <p:nvPr/>
        </p:nvSpPr>
        <p:spPr>
          <a:xfrm rot="-1352207" flipH="1">
            <a:off x="11779786" y="8502308"/>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2" name="Google Shape;332;p29"/>
          <p:cNvSpPr/>
          <p:nvPr/>
        </p:nvSpPr>
        <p:spPr>
          <a:xfrm rot="-1352207" flipH="1">
            <a:off x="1543802" y="8684824"/>
            <a:ext cx="190984" cy="190984"/>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3" name="Google Shape;333;p29"/>
          <p:cNvSpPr/>
          <p:nvPr/>
        </p:nvSpPr>
        <p:spPr>
          <a:xfrm>
            <a:off x="969244" y="239504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4" name="Google Shape;334;p29"/>
          <p:cNvSpPr/>
          <p:nvPr/>
        </p:nvSpPr>
        <p:spPr>
          <a:xfrm>
            <a:off x="14727844" y="612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35" name="Google Shape;335;p29"/>
          <p:cNvSpPr/>
          <p:nvPr/>
        </p:nvSpPr>
        <p:spPr>
          <a:xfrm>
            <a:off x="10669744" y="8090992"/>
            <a:ext cx="269508" cy="269456"/>
          </a:xfrm>
          <a:custGeom>
            <a:avLst/>
            <a:gdLst/>
            <a:ahLst/>
            <a:cxnLst/>
            <a:rect l="l" t="t" r="r" b="b"/>
            <a:pathLst>
              <a:path w="5331" h="5331" extrusionOk="0">
                <a:moveTo>
                  <a:pt x="1906" y="0"/>
                </a:moveTo>
                <a:lnTo>
                  <a:pt x="1906" y="1906"/>
                </a:lnTo>
                <a:lnTo>
                  <a:pt x="0" y="1906"/>
                </a:lnTo>
                <a:lnTo>
                  <a:pt x="0" y="3425"/>
                </a:lnTo>
                <a:lnTo>
                  <a:pt x="1906" y="3425"/>
                </a:lnTo>
                <a:lnTo>
                  <a:pt x="1906" y="5331"/>
                </a:lnTo>
                <a:lnTo>
                  <a:pt x="3425" y="5331"/>
                </a:lnTo>
                <a:lnTo>
                  <a:pt x="3425" y="3425"/>
                </a:lnTo>
                <a:lnTo>
                  <a:pt x="5331" y="3425"/>
                </a:lnTo>
                <a:lnTo>
                  <a:pt x="5331" y="1906"/>
                </a:lnTo>
                <a:lnTo>
                  <a:pt x="3425" y="1906"/>
                </a:lnTo>
                <a:lnTo>
                  <a:pt x="3425" y="0"/>
                </a:ln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89158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9"/>
        <p:cNvGrpSpPr/>
        <p:nvPr/>
      </p:nvGrpSpPr>
      <p:grpSpPr>
        <a:xfrm>
          <a:off x="0" y="0"/>
          <a:ext cx="0" cy="0"/>
          <a:chOff x="0" y="0"/>
          <a:chExt cx="0" cy="0"/>
        </a:xfrm>
      </p:grpSpPr>
    </p:spTree>
    <p:extLst>
      <p:ext uri="{BB962C8B-B14F-4D97-AF65-F5344CB8AC3E}">
        <p14:creationId xmlns:p14="http://schemas.microsoft.com/office/powerpoint/2010/main" val="3695872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426450" y="661450"/>
            <a:ext cx="154356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fr-FR"/>
              <a:t>Modifiez le style du titre</a:t>
            </a:r>
            <a:endParaRPr/>
          </a:p>
        </p:txBody>
      </p:sp>
      <p:sp>
        <p:nvSpPr>
          <p:cNvPr id="36" name="Google Shape;36;p4"/>
          <p:cNvSpPr txBox="1">
            <a:spLocks noGrp="1"/>
          </p:cNvSpPr>
          <p:nvPr>
            <p:ph type="body" idx="1"/>
          </p:nvPr>
        </p:nvSpPr>
        <p:spPr>
          <a:xfrm>
            <a:off x="1426450" y="2304950"/>
            <a:ext cx="15435600" cy="6832800"/>
          </a:xfrm>
          <a:prstGeom prst="rect">
            <a:avLst/>
          </a:prstGeom>
        </p:spPr>
        <p:txBody>
          <a:bodyPr spcFirstLastPara="1" wrap="square" lIns="91425" tIns="91425" rIns="91425" bIns="91425" anchor="t" anchorCtr="0">
            <a:normAutofit/>
          </a:bodyPr>
          <a:lstStyle>
            <a:lvl1pPr marL="914400" lvl="0" indent="-609600">
              <a:lnSpc>
                <a:spcPct val="100000"/>
              </a:lnSpc>
              <a:spcBef>
                <a:spcPts val="0"/>
              </a:spcBef>
              <a:spcAft>
                <a:spcPts val="0"/>
              </a:spcAft>
              <a:buClr>
                <a:srgbClr val="434343"/>
              </a:buClr>
              <a:buSzPts val="1200"/>
              <a:buFont typeface="Anaheim"/>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fr-FR"/>
              <a:t>Cliquez pour modifier les styles du texte du masque</a:t>
            </a:r>
          </a:p>
        </p:txBody>
      </p:sp>
      <p:sp>
        <p:nvSpPr>
          <p:cNvPr id="37" name="Google Shape;37;p4"/>
          <p:cNvSpPr/>
          <p:nvPr/>
        </p:nvSpPr>
        <p:spPr>
          <a:xfrm rot="-5400000" flipH="1">
            <a:off x="14278479" y="83871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8" name="Google Shape;38;p4"/>
          <p:cNvSpPr/>
          <p:nvPr/>
        </p:nvSpPr>
        <p:spPr>
          <a:xfrm rot="5400000" flipH="1">
            <a:off x="16987710"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9" name="Google Shape;39;p4"/>
          <p:cNvSpPr/>
          <p:nvPr/>
        </p:nvSpPr>
        <p:spPr>
          <a:xfrm flipH="1">
            <a:off x="203007" y="2709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0" name="Google Shape;40;p4"/>
          <p:cNvSpPr/>
          <p:nvPr/>
        </p:nvSpPr>
        <p:spPr>
          <a:xfrm flipH="1">
            <a:off x="16037388"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1" name="Google Shape;41;p4"/>
          <p:cNvSpPr/>
          <p:nvPr/>
        </p:nvSpPr>
        <p:spPr>
          <a:xfrm flipH="1">
            <a:off x="1035438" y="135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2" name="Google Shape;42;p4"/>
          <p:cNvSpPr/>
          <p:nvPr/>
        </p:nvSpPr>
        <p:spPr>
          <a:xfrm flipH="1">
            <a:off x="16675488"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3" name="Google Shape;43;p4"/>
          <p:cNvSpPr/>
          <p:nvPr/>
        </p:nvSpPr>
        <p:spPr>
          <a:xfrm flipH="1">
            <a:off x="14258988"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11464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12890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6" name="Google Shape;46;p5"/>
          <p:cNvSpPr txBox="1">
            <a:spLocks noGrp="1"/>
          </p:cNvSpPr>
          <p:nvPr>
            <p:ph type="subTitle" idx="2"/>
          </p:nvPr>
        </p:nvSpPr>
        <p:spPr>
          <a:xfrm>
            <a:off x="312515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7" name="Google Shape;47;p5"/>
          <p:cNvSpPr txBox="1">
            <a:spLocks noGrp="1"/>
          </p:cNvSpPr>
          <p:nvPr>
            <p:ph type="subTitle" idx="3"/>
          </p:nvPr>
        </p:nvSpPr>
        <p:spPr>
          <a:xfrm>
            <a:off x="10065758" y="7699190"/>
            <a:ext cx="5130600" cy="841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6"/>
              </a:buClr>
              <a:buSzPts val="1800"/>
              <a:buFont typeface="Alegreya Sans SC"/>
              <a:buNone/>
              <a:defRPr sz="4200" b="1">
                <a:solidFill>
                  <a:schemeClr val="accent6"/>
                </a:solidFill>
                <a:latin typeface="Alegreya Sans SC"/>
                <a:ea typeface="Alegreya Sans SC"/>
                <a:cs typeface="Alegreya Sans SC"/>
                <a:sym typeface="Alegreya Sans SC"/>
              </a:defRPr>
            </a:lvl1pPr>
            <a:lvl2pPr lvl="1"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2pPr>
            <a:lvl3pPr lvl="2"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3pPr>
            <a:lvl4pPr lvl="3"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4pPr>
            <a:lvl5pPr lvl="4"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5pPr>
            <a:lvl6pPr lvl="5"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6pPr>
            <a:lvl7pPr lvl="6"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7pPr>
            <a:lvl8pPr lvl="7"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8pPr>
            <a:lvl9pPr lvl="8" algn="ctr" rtl="0">
              <a:spcBef>
                <a:spcPts val="0"/>
              </a:spcBef>
              <a:spcAft>
                <a:spcPts val="0"/>
              </a:spcAft>
              <a:buClr>
                <a:schemeClr val="accent6"/>
              </a:buClr>
              <a:buSzPts val="1800"/>
              <a:buFont typeface="Alegreya Sans SC"/>
              <a:buNone/>
              <a:defRPr sz="3600" b="1">
                <a:solidFill>
                  <a:schemeClr val="accent6"/>
                </a:solidFill>
                <a:latin typeface="Alegreya Sans SC"/>
                <a:ea typeface="Alegreya Sans SC"/>
                <a:cs typeface="Alegreya Sans SC"/>
                <a:sym typeface="Alegreya Sans SC"/>
              </a:defRPr>
            </a:lvl9pPr>
          </a:lstStyle>
          <a:p>
            <a:r>
              <a:rPr lang="fr-FR"/>
              <a:t>Modifiez le style des sous-titres du masque</a:t>
            </a:r>
            <a:endParaRPr/>
          </a:p>
        </p:txBody>
      </p:sp>
      <p:sp>
        <p:nvSpPr>
          <p:cNvPr id="48" name="Google Shape;48;p5"/>
          <p:cNvSpPr txBox="1">
            <a:spLocks noGrp="1"/>
          </p:cNvSpPr>
          <p:nvPr>
            <p:ph type="subTitle" idx="4"/>
          </p:nvPr>
        </p:nvSpPr>
        <p:spPr>
          <a:xfrm>
            <a:off x="10062100" y="5809500"/>
            <a:ext cx="5130600" cy="2154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8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fr-FR"/>
              <a:t>Modifiez le style des sous-titres du masque</a:t>
            </a:r>
            <a:endParaRPr/>
          </a:p>
        </p:txBody>
      </p:sp>
      <p:sp>
        <p:nvSpPr>
          <p:cNvPr id="49" name="Google Shape;49;p5"/>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50" name="Google Shape;50;p5"/>
          <p:cNvSpPr/>
          <p:nvPr/>
        </p:nvSpPr>
        <p:spPr>
          <a:xfrm rot="5400000">
            <a:off x="1591330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1" name="Google Shape;51;p5"/>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2" name="Google Shape;52;p5"/>
          <p:cNvSpPr/>
          <p:nvPr/>
        </p:nvSpPr>
        <p:spPr>
          <a:xfrm>
            <a:off x="686100" y="21546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3" name="Google Shape;53;p5"/>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 name="Google Shape;54;p5"/>
          <p:cNvSpPr/>
          <p:nvPr/>
        </p:nvSpPr>
        <p:spPr>
          <a:xfrm>
            <a:off x="15554400" y="91128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5" name="Google Shape;55;p5"/>
          <p:cNvSpPr/>
          <p:nvPr/>
        </p:nvSpPr>
        <p:spPr>
          <a:xfrm>
            <a:off x="17354550" y="9596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6" name="Google Shape;56;p5"/>
          <p:cNvSpPr/>
          <p:nvPr/>
        </p:nvSpPr>
        <p:spPr>
          <a:xfrm>
            <a:off x="1409700" y="1557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7" name="Google Shape;57;p5"/>
          <p:cNvSpPr/>
          <p:nvPr/>
        </p:nvSpPr>
        <p:spPr>
          <a:xfrm>
            <a:off x="17564100" y="82629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7665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1426450" y="673606"/>
            <a:ext cx="15435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Font typeface="Alegreya Sans SC"/>
              <a:buNone/>
              <a:defRPr sz="6000">
                <a:latin typeface="Alegreya Sans SC"/>
                <a:ea typeface="Alegreya Sans SC"/>
                <a:cs typeface="Alegreya Sans SC"/>
                <a:sym typeface="Alegreya Sans SC"/>
              </a:defRPr>
            </a:lvl2pPr>
            <a:lvl3pPr lvl="2" rtl="0">
              <a:spcBef>
                <a:spcPts val="0"/>
              </a:spcBef>
              <a:spcAft>
                <a:spcPts val="0"/>
              </a:spcAft>
              <a:buSzPts val="3000"/>
              <a:buFont typeface="Alegreya Sans SC"/>
              <a:buNone/>
              <a:defRPr sz="6000">
                <a:latin typeface="Alegreya Sans SC"/>
                <a:ea typeface="Alegreya Sans SC"/>
                <a:cs typeface="Alegreya Sans SC"/>
                <a:sym typeface="Alegreya Sans SC"/>
              </a:defRPr>
            </a:lvl3pPr>
            <a:lvl4pPr lvl="3" rtl="0">
              <a:spcBef>
                <a:spcPts val="0"/>
              </a:spcBef>
              <a:spcAft>
                <a:spcPts val="0"/>
              </a:spcAft>
              <a:buSzPts val="3000"/>
              <a:buFont typeface="Alegreya Sans SC"/>
              <a:buNone/>
              <a:defRPr sz="6000">
                <a:latin typeface="Alegreya Sans SC"/>
                <a:ea typeface="Alegreya Sans SC"/>
                <a:cs typeface="Alegreya Sans SC"/>
                <a:sym typeface="Alegreya Sans SC"/>
              </a:defRPr>
            </a:lvl4pPr>
            <a:lvl5pPr lvl="4" rtl="0">
              <a:spcBef>
                <a:spcPts val="0"/>
              </a:spcBef>
              <a:spcAft>
                <a:spcPts val="0"/>
              </a:spcAft>
              <a:buSzPts val="3000"/>
              <a:buFont typeface="Alegreya Sans SC"/>
              <a:buNone/>
              <a:defRPr sz="6000">
                <a:latin typeface="Alegreya Sans SC"/>
                <a:ea typeface="Alegreya Sans SC"/>
                <a:cs typeface="Alegreya Sans SC"/>
                <a:sym typeface="Alegreya Sans SC"/>
              </a:defRPr>
            </a:lvl5pPr>
            <a:lvl6pPr lvl="5" rtl="0">
              <a:spcBef>
                <a:spcPts val="0"/>
              </a:spcBef>
              <a:spcAft>
                <a:spcPts val="0"/>
              </a:spcAft>
              <a:buSzPts val="3000"/>
              <a:buFont typeface="Alegreya Sans SC"/>
              <a:buNone/>
              <a:defRPr sz="6000">
                <a:latin typeface="Alegreya Sans SC"/>
                <a:ea typeface="Alegreya Sans SC"/>
                <a:cs typeface="Alegreya Sans SC"/>
                <a:sym typeface="Alegreya Sans SC"/>
              </a:defRPr>
            </a:lvl6pPr>
            <a:lvl7pPr lvl="6" rtl="0">
              <a:spcBef>
                <a:spcPts val="0"/>
              </a:spcBef>
              <a:spcAft>
                <a:spcPts val="0"/>
              </a:spcAft>
              <a:buSzPts val="3000"/>
              <a:buFont typeface="Alegreya Sans SC"/>
              <a:buNone/>
              <a:defRPr sz="6000">
                <a:latin typeface="Alegreya Sans SC"/>
                <a:ea typeface="Alegreya Sans SC"/>
                <a:cs typeface="Alegreya Sans SC"/>
                <a:sym typeface="Alegreya Sans SC"/>
              </a:defRPr>
            </a:lvl7pPr>
            <a:lvl8pPr lvl="7" rtl="0">
              <a:spcBef>
                <a:spcPts val="0"/>
              </a:spcBef>
              <a:spcAft>
                <a:spcPts val="0"/>
              </a:spcAft>
              <a:buSzPts val="3000"/>
              <a:buFont typeface="Alegreya Sans SC"/>
              <a:buNone/>
              <a:defRPr sz="6000">
                <a:latin typeface="Alegreya Sans SC"/>
                <a:ea typeface="Alegreya Sans SC"/>
                <a:cs typeface="Alegreya Sans SC"/>
                <a:sym typeface="Alegreya Sans SC"/>
              </a:defRPr>
            </a:lvl8pPr>
            <a:lvl9pPr lvl="8" rtl="0">
              <a:spcBef>
                <a:spcPts val="0"/>
              </a:spcBef>
              <a:spcAft>
                <a:spcPts val="0"/>
              </a:spcAft>
              <a:buSzPts val="3000"/>
              <a:buFont typeface="Alegreya Sans SC"/>
              <a:buNone/>
              <a:defRPr sz="6000">
                <a:latin typeface="Alegreya Sans SC"/>
                <a:ea typeface="Alegreya Sans SC"/>
                <a:cs typeface="Alegreya Sans SC"/>
                <a:sym typeface="Alegreya Sans SC"/>
              </a:defRPr>
            </a:lvl9pPr>
          </a:lstStyle>
          <a:p>
            <a:r>
              <a:rPr lang="fr-FR"/>
              <a:t>Modifiez le style du titre</a:t>
            </a:r>
            <a:endParaRPr/>
          </a:p>
        </p:txBody>
      </p:sp>
      <p:sp>
        <p:nvSpPr>
          <p:cNvPr id="60" name="Google Shape;60;p6"/>
          <p:cNvSpPr/>
          <p:nvPr/>
        </p:nvSpPr>
        <p:spPr>
          <a:xfrm>
            <a:off x="13165832" y="37478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1" name="Google Shape;61;p6"/>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2" name="Google Shape;62;p6"/>
          <p:cNvSpPr/>
          <p:nvPr/>
        </p:nvSpPr>
        <p:spPr>
          <a:xfrm>
            <a:off x="16670605" y="423380"/>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6"/>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6"/>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5" name="Google Shape;65;p6"/>
          <p:cNvSpPr/>
          <p:nvPr/>
        </p:nvSpPr>
        <p:spPr>
          <a:xfrm>
            <a:off x="17783250" y="2877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6" name="Google Shape;66;p6"/>
          <p:cNvSpPr/>
          <p:nvPr/>
        </p:nvSpPr>
        <p:spPr>
          <a:xfrm>
            <a:off x="13754100" y="3380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52484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7"/>
        <p:cNvGrpSpPr/>
        <p:nvPr/>
      </p:nvGrpSpPr>
      <p:grpSpPr>
        <a:xfrm>
          <a:off x="0" y="0"/>
          <a:ext cx="0" cy="0"/>
          <a:chOff x="0" y="0"/>
          <a:chExt cx="0" cy="0"/>
        </a:xfrm>
      </p:grpSpPr>
      <p:sp>
        <p:nvSpPr>
          <p:cNvPr id="68" name="Google Shape;68;p7"/>
          <p:cNvSpPr txBox="1">
            <a:spLocks noGrp="1"/>
          </p:cNvSpPr>
          <p:nvPr>
            <p:ph type="subTitle" idx="1"/>
          </p:nvPr>
        </p:nvSpPr>
        <p:spPr>
          <a:xfrm>
            <a:off x="1931100" y="3436626"/>
            <a:ext cx="6813000" cy="49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fr-FR"/>
              <a:t>Modifiez le style des sous-titres du masque</a:t>
            </a:r>
            <a:endParaRPr/>
          </a:p>
        </p:txBody>
      </p:sp>
      <p:sp>
        <p:nvSpPr>
          <p:cNvPr id="69" name="Google Shape;69;p7"/>
          <p:cNvSpPr txBox="1">
            <a:spLocks noGrp="1"/>
          </p:cNvSpPr>
          <p:nvPr>
            <p:ph type="title"/>
          </p:nvPr>
        </p:nvSpPr>
        <p:spPr>
          <a:xfrm>
            <a:off x="1931100" y="1855976"/>
            <a:ext cx="6098400" cy="11454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70" name="Google Shape;70;p7"/>
          <p:cNvSpPr/>
          <p:nvPr/>
        </p:nvSpPr>
        <p:spPr>
          <a:xfrm rot="5400000">
            <a:off x="9081853" y="838711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1" name="Google Shape;71;p7"/>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2" name="Google Shape;72;p7"/>
          <p:cNvSpPr/>
          <p:nvPr/>
        </p:nvSpPr>
        <p:spPr>
          <a:xfrm>
            <a:off x="15847317" y="857524"/>
            <a:ext cx="2135878" cy="181810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3" name="Google Shape;73;p7"/>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7"/>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7"/>
          <p:cNvSpPr/>
          <p:nvPr/>
        </p:nvSpPr>
        <p:spPr>
          <a:xfrm>
            <a:off x="1778325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6" name="Google Shape;76;p7"/>
          <p:cNvSpPr/>
          <p:nvPr/>
        </p:nvSpPr>
        <p:spPr>
          <a:xfrm>
            <a:off x="10506150" y="92082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7" name="Google Shape;77;p7"/>
          <p:cNvSpPr/>
          <p:nvPr/>
        </p:nvSpPr>
        <p:spPr>
          <a:xfrm>
            <a:off x="15802050" y="12021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8" name="Google Shape;78;p7"/>
          <p:cNvSpPr/>
          <p:nvPr/>
        </p:nvSpPr>
        <p:spPr>
          <a:xfrm>
            <a:off x="8334450" y="9956000"/>
            <a:ext cx="123600" cy="1236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252051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1442700" y="2133600"/>
            <a:ext cx="9587400" cy="46626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4000">
                <a:solidFill>
                  <a:schemeClr val="accent6"/>
                </a:solidFill>
              </a:defRPr>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fr-FR"/>
              <a:t>Modifiez le style du titre</a:t>
            </a:r>
            <a:endParaRPr/>
          </a:p>
        </p:txBody>
      </p:sp>
      <p:sp>
        <p:nvSpPr>
          <p:cNvPr id="81" name="Google Shape;81;p8"/>
          <p:cNvSpPr/>
          <p:nvPr/>
        </p:nvSpPr>
        <p:spPr>
          <a:xfrm>
            <a:off x="4762500" y="959630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82" name="Google Shape;82;p8"/>
          <p:cNvSpPr/>
          <p:nvPr/>
        </p:nvSpPr>
        <p:spPr>
          <a:xfrm rot="5400000">
            <a:off x="2301172" y="8275618"/>
            <a:ext cx="1676648" cy="2401808"/>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83" name="Google Shape;83;p8"/>
          <p:cNvGrpSpPr/>
          <p:nvPr/>
        </p:nvGrpSpPr>
        <p:grpSpPr>
          <a:xfrm rot="10800000">
            <a:off x="15793869" y="102098"/>
            <a:ext cx="2135878" cy="1953780"/>
            <a:chOff x="8335302" y="372450"/>
            <a:chExt cx="1067939" cy="976890"/>
          </a:xfrm>
        </p:grpSpPr>
        <p:sp>
          <p:nvSpPr>
            <p:cNvPr id="84" name="Google Shape;84;p8"/>
            <p:cNvSpPr/>
            <p:nvPr/>
          </p:nvSpPr>
          <p:spPr>
            <a:xfrm>
              <a:off x="8335302" y="440290"/>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5" name="Google Shape;85;p8"/>
            <p:cNvSpPr/>
            <p:nvPr/>
          </p:nvSpPr>
          <p:spPr>
            <a:xfrm>
              <a:off x="8891625" y="37245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6" name="Google Shape;86;p8"/>
          <p:cNvGrpSpPr/>
          <p:nvPr/>
        </p:nvGrpSpPr>
        <p:grpSpPr>
          <a:xfrm>
            <a:off x="4246082" y="286300"/>
            <a:ext cx="1173240" cy="1036536"/>
            <a:chOff x="5973316" y="169000"/>
            <a:chExt cx="586620" cy="518268"/>
          </a:xfrm>
        </p:grpSpPr>
        <p:sp>
          <p:nvSpPr>
            <p:cNvPr id="87" name="Google Shape;87;p8"/>
            <p:cNvSpPr/>
            <p:nvPr/>
          </p:nvSpPr>
          <p:spPr>
            <a:xfrm>
              <a:off x="5973316" y="187390"/>
              <a:ext cx="586620" cy="499878"/>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8" name="Google Shape;88;p8"/>
            <p:cNvSpPr/>
            <p:nvPr/>
          </p:nvSpPr>
          <p:spPr>
            <a:xfrm>
              <a:off x="6267450" y="169000"/>
              <a:ext cx="70200" cy="7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89" name="Google Shape;89;p8"/>
          <p:cNvGrpSpPr/>
          <p:nvPr/>
        </p:nvGrpSpPr>
        <p:grpSpPr>
          <a:xfrm>
            <a:off x="6687567" y="7039824"/>
            <a:ext cx="2135878" cy="1818100"/>
            <a:chOff x="4627883" y="3763587"/>
            <a:chExt cx="1067939" cy="909050"/>
          </a:xfrm>
        </p:grpSpPr>
        <p:sp>
          <p:nvSpPr>
            <p:cNvPr id="90" name="Google Shape;90;p8"/>
            <p:cNvSpPr/>
            <p:nvPr/>
          </p:nvSpPr>
          <p:spPr>
            <a:xfrm>
              <a:off x="4627883" y="3763587"/>
              <a:ext cx="1067939" cy="909050"/>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91" name="Google Shape;91;p8"/>
            <p:cNvSpPr/>
            <p:nvPr/>
          </p:nvSpPr>
          <p:spPr>
            <a:xfrm>
              <a:off x="5338800" y="4556400"/>
              <a:ext cx="95400" cy="9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92" name="Google Shape;92;p8"/>
          <p:cNvSpPr/>
          <p:nvPr/>
        </p:nvSpPr>
        <p:spPr>
          <a:xfrm>
            <a:off x="1822900" y="85683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9255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965448" y="3660950"/>
            <a:ext cx="4981800" cy="2964600"/>
          </a:xfrm>
          <a:prstGeom prst="rect">
            <a:avLst/>
          </a:prstGeom>
        </p:spPr>
        <p:txBody>
          <a:bodyPr spcFirstLastPara="1" wrap="square" lIns="91425" tIns="91425" rIns="91425" bIns="91425" anchor="ctr" anchorCtr="0">
            <a:normAutofit/>
          </a:bodyPr>
          <a:lstStyle>
            <a:lvl1pPr lvl="0" algn="l"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fr-FR"/>
              <a:t>Modifiez le style du titre</a:t>
            </a:r>
            <a:endParaRPr/>
          </a:p>
        </p:txBody>
      </p:sp>
      <p:sp>
        <p:nvSpPr>
          <p:cNvPr id="95" name="Google Shape;95;p9"/>
          <p:cNvSpPr txBox="1">
            <a:spLocks noGrp="1"/>
          </p:cNvSpPr>
          <p:nvPr>
            <p:ph type="body" idx="1"/>
          </p:nvPr>
        </p:nvSpPr>
        <p:spPr>
          <a:xfrm>
            <a:off x="9183352" y="1726850"/>
            <a:ext cx="7358400" cy="6832800"/>
          </a:xfrm>
          <a:prstGeom prst="rect">
            <a:avLst/>
          </a:prstGeom>
        </p:spPr>
        <p:txBody>
          <a:bodyPr spcFirstLastPara="1" wrap="square" lIns="91425" tIns="91425" rIns="91425" bIns="91425" anchor="ctr" anchorCtr="0">
            <a:normAutofit/>
          </a:bodyPr>
          <a:lstStyle>
            <a:lvl1pPr marL="914400" lvl="0" indent="-609600" rtl="0">
              <a:lnSpc>
                <a:spcPct val="100000"/>
              </a:lnSpc>
              <a:spcBef>
                <a:spcPts val="0"/>
              </a:spcBef>
              <a:spcAft>
                <a:spcPts val="0"/>
              </a:spcAft>
              <a:buClr>
                <a:schemeClr val="accent5"/>
              </a:buClr>
              <a:buSzPts val="1200"/>
              <a:buChar char="●"/>
              <a:defRPr sz="3200"/>
            </a:lvl1pPr>
            <a:lvl2pPr marL="1828800" lvl="1" indent="-635000" rtl="0">
              <a:spcBef>
                <a:spcPts val="0"/>
              </a:spcBef>
              <a:spcAft>
                <a:spcPts val="0"/>
              </a:spcAft>
              <a:buSzPts val="1400"/>
              <a:buChar char="○"/>
              <a:defRPr/>
            </a:lvl2pPr>
            <a:lvl3pPr marL="2743200" lvl="2" indent="-635000" rtl="0">
              <a:spcBef>
                <a:spcPts val="0"/>
              </a:spcBef>
              <a:spcAft>
                <a:spcPts val="0"/>
              </a:spcAft>
              <a:buSzPts val="1400"/>
              <a:buChar char="■"/>
              <a:defRPr/>
            </a:lvl3pPr>
            <a:lvl4pPr marL="3657600" lvl="3" indent="-635000" rtl="0">
              <a:spcBef>
                <a:spcPts val="0"/>
              </a:spcBef>
              <a:spcAft>
                <a:spcPts val="0"/>
              </a:spcAft>
              <a:buSzPts val="1400"/>
              <a:buChar char="●"/>
              <a:defRPr/>
            </a:lvl4pPr>
            <a:lvl5pPr marL="4572000" lvl="4" indent="-635000" rtl="0">
              <a:spcBef>
                <a:spcPts val="0"/>
              </a:spcBef>
              <a:spcAft>
                <a:spcPts val="0"/>
              </a:spcAft>
              <a:buSzPts val="1400"/>
              <a:buChar char="○"/>
              <a:defRPr/>
            </a:lvl5pPr>
            <a:lvl6pPr marL="5486400" lvl="5" indent="-635000" rtl="0">
              <a:spcBef>
                <a:spcPts val="0"/>
              </a:spcBef>
              <a:spcAft>
                <a:spcPts val="0"/>
              </a:spcAft>
              <a:buSzPts val="1400"/>
              <a:buChar char="■"/>
              <a:defRPr/>
            </a:lvl6pPr>
            <a:lvl7pPr marL="6400800" lvl="6" indent="-635000" rtl="0">
              <a:spcBef>
                <a:spcPts val="0"/>
              </a:spcBef>
              <a:spcAft>
                <a:spcPts val="0"/>
              </a:spcAft>
              <a:buSzPts val="1400"/>
              <a:buChar char="●"/>
              <a:defRPr/>
            </a:lvl7pPr>
            <a:lvl8pPr marL="7315200" lvl="7" indent="-635000" rtl="0">
              <a:spcBef>
                <a:spcPts val="0"/>
              </a:spcBef>
              <a:spcAft>
                <a:spcPts val="0"/>
              </a:spcAft>
              <a:buSzPts val="1400"/>
              <a:buChar char="○"/>
              <a:defRPr/>
            </a:lvl8pPr>
            <a:lvl9pPr marL="8229600" lvl="8" indent="-635000" rtl="0">
              <a:spcBef>
                <a:spcPts val="0"/>
              </a:spcBef>
              <a:spcAft>
                <a:spcPts val="0"/>
              </a:spcAft>
              <a:buSzPts val="1400"/>
              <a:buChar char="■"/>
              <a:defRPr/>
            </a:lvl9pPr>
          </a:lstStyle>
          <a:p>
            <a:pPr lvl="0"/>
            <a:r>
              <a:rPr lang="fr-FR"/>
              <a:t>Cliquez pour modifier les styles du texte du masque</a:t>
            </a:r>
          </a:p>
        </p:txBody>
      </p:sp>
      <p:sp>
        <p:nvSpPr>
          <p:cNvPr id="96" name="Google Shape;96;p9"/>
          <p:cNvSpPr/>
          <p:nvPr/>
        </p:nvSpPr>
        <p:spPr>
          <a:xfrm>
            <a:off x="16194782" y="8852030"/>
            <a:ext cx="1173240" cy="999756"/>
          </a:xfrm>
          <a:custGeom>
            <a:avLst/>
            <a:gdLst/>
            <a:ahLst/>
            <a:cxnLst/>
            <a:rect l="l" t="t" r="r" b="b"/>
            <a:pathLst>
              <a:path w="24718" h="21063" extrusionOk="0">
                <a:moveTo>
                  <a:pt x="7366" y="1"/>
                </a:moveTo>
                <a:cubicBezTo>
                  <a:pt x="7271" y="1"/>
                  <a:pt x="7171" y="19"/>
                  <a:pt x="7068" y="58"/>
                </a:cubicBezTo>
                <a:cubicBezTo>
                  <a:pt x="6239" y="390"/>
                  <a:pt x="6460" y="1619"/>
                  <a:pt x="7358" y="1619"/>
                </a:cubicBezTo>
                <a:lnTo>
                  <a:pt x="9484" y="7129"/>
                </a:lnTo>
                <a:cubicBezTo>
                  <a:pt x="9319" y="7212"/>
                  <a:pt x="9167" y="7308"/>
                  <a:pt x="9015" y="7419"/>
                </a:cubicBezTo>
                <a:lnTo>
                  <a:pt x="6129" y="4146"/>
                </a:lnTo>
                <a:cubicBezTo>
                  <a:pt x="6337" y="3729"/>
                  <a:pt x="6003" y="3328"/>
                  <a:pt x="5631" y="3328"/>
                </a:cubicBezTo>
                <a:cubicBezTo>
                  <a:pt x="5510" y="3328"/>
                  <a:pt x="5384" y="3371"/>
                  <a:pt x="5272" y="3469"/>
                </a:cubicBezTo>
                <a:cubicBezTo>
                  <a:pt x="4874" y="3820"/>
                  <a:pt x="5162" y="4435"/>
                  <a:pt x="5620" y="4435"/>
                </a:cubicBezTo>
                <a:cubicBezTo>
                  <a:pt x="5685" y="4435"/>
                  <a:pt x="5754" y="4422"/>
                  <a:pt x="5825" y="4394"/>
                </a:cubicBezTo>
                <a:lnTo>
                  <a:pt x="8697" y="7654"/>
                </a:lnTo>
                <a:cubicBezTo>
                  <a:pt x="7523" y="8606"/>
                  <a:pt x="6819" y="10015"/>
                  <a:pt x="6764" y="11534"/>
                </a:cubicBezTo>
                <a:lnTo>
                  <a:pt x="2566" y="11534"/>
                </a:lnTo>
                <a:cubicBezTo>
                  <a:pt x="2472" y="11287"/>
                  <a:pt x="2265" y="11175"/>
                  <a:pt x="2058" y="11175"/>
                </a:cubicBezTo>
                <a:cubicBezTo>
                  <a:pt x="1780" y="11175"/>
                  <a:pt x="1502" y="11378"/>
                  <a:pt x="1502" y="11727"/>
                </a:cubicBezTo>
                <a:cubicBezTo>
                  <a:pt x="1502" y="12075"/>
                  <a:pt x="1778" y="12274"/>
                  <a:pt x="2056" y="12274"/>
                </a:cubicBezTo>
                <a:cubicBezTo>
                  <a:pt x="2263" y="12274"/>
                  <a:pt x="2471" y="12163"/>
                  <a:pt x="2566" y="11921"/>
                </a:cubicBezTo>
                <a:lnTo>
                  <a:pt x="6764" y="11921"/>
                </a:lnTo>
                <a:cubicBezTo>
                  <a:pt x="6778" y="12321"/>
                  <a:pt x="6833" y="12708"/>
                  <a:pt x="6943" y="13095"/>
                </a:cubicBezTo>
                <a:lnTo>
                  <a:pt x="1544" y="15870"/>
                </a:lnTo>
                <a:cubicBezTo>
                  <a:pt x="1378" y="15722"/>
                  <a:pt x="1192" y="15658"/>
                  <a:pt x="1014" y="15658"/>
                </a:cubicBezTo>
                <a:cubicBezTo>
                  <a:pt x="477" y="15658"/>
                  <a:pt x="1" y="16233"/>
                  <a:pt x="301" y="16823"/>
                </a:cubicBezTo>
                <a:lnTo>
                  <a:pt x="301" y="16837"/>
                </a:lnTo>
                <a:cubicBezTo>
                  <a:pt x="455" y="17145"/>
                  <a:pt x="730" y="17282"/>
                  <a:pt x="1004" y="17282"/>
                </a:cubicBezTo>
                <a:cubicBezTo>
                  <a:pt x="1443" y="17282"/>
                  <a:pt x="1879" y="16933"/>
                  <a:pt x="1820" y="16381"/>
                </a:cubicBezTo>
                <a:lnTo>
                  <a:pt x="7123" y="13661"/>
                </a:lnTo>
                <a:cubicBezTo>
                  <a:pt x="7910" y="15663"/>
                  <a:pt x="9843" y="16975"/>
                  <a:pt x="11984" y="16975"/>
                </a:cubicBezTo>
                <a:lnTo>
                  <a:pt x="11984" y="19999"/>
                </a:lnTo>
                <a:cubicBezTo>
                  <a:pt x="11418" y="20220"/>
                  <a:pt x="11570" y="21063"/>
                  <a:pt x="12177" y="21063"/>
                </a:cubicBezTo>
                <a:cubicBezTo>
                  <a:pt x="12785" y="21063"/>
                  <a:pt x="12951" y="20220"/>
                  <a:pt x="12384" y="19999"/>
                </a:cubicBezTo>
                <a:lnTo>
                  <a:pt x="12384" y="16947"/>
                </a:lnTo>
                <a:cubicBezTo>
                  <a:pt x="14470" y="16782"/>
                  <a:pt x="16279" y="15387"/>
                  <a:pt x="16942" y="13398"/>
                </a:cubicBezTo>
                <a:lnTo>
                  <a:pt x="21927" y="16326"/>
                </a:lnTo>
                <a:cubicBezTo>
                  <a:pt x="21839" y="16889"/>
                  <a:pt x="22284" y="17267"/>
                  <a:pt x="22736" y="17267"/>
                </a:cubicBezTo>
                <a:cubicBezTo>
                  <a:pt x="22993" y="17267"/>
                  <a:pt x="23253" y="17145"/>
                  <a:pt x="23418" y="16865"/>
                </a:cubicBezTo>
                <a:cubicBezTo>
                  <a:pt x="23760" y="16277"/>
                  <a:pt x="23276" y="15649"/>
                  <a:pt x="22720" y="15649"/>
                </a:cubicBezTo>
                <a:cubicBezTo>
                  <a:pt x="22557" y="15649"/>
                  <a:pt x="22387" y="15703"/>
                  <a:pt x="22231" y="15829"/>
                </a:cubicBezTo>
                <a:lnTo>
                  <a:pt x="17107" y="12818"/>
                </a:lnTo>
                <a:cubicBezTo>
                  <a:pt x="17287" y="11948"/>
                  <a:pt x="17259" y="11051"/>
                  <a:pt x="16997" y="10208"/>
                </a:cubicBezTo>
                <a:lnTo>
                  <a:pt x="23142" y="9034"/>
                </a:lnTo>
                <a:cubicBezTo>
                  <a:pt x="23308" y="9303"/>
                  <a:pt x="23561" y="9420"/>
                  <a:pt x="23811" y="9420"/>
                </a:cubicBezTo>
                <a:cubicBezTo>
                  <a:pt x="24268" y="9420"/>
                  <a:pt x="24718" y="9031"/>
                  <a:pt x="24620" y="8468"/>
                </a:cubicBezTo>
                <a:cubicBezTo>
                  <a:pt x="24537" y="8026"/>
                  <a:pt x="24181" y="7805"/>
                  <a:pt x="23826" y="7805"/>
                </a:cubicBezTo>
                <a:cubicBezTo>
                  <a:pt x="23470" y="7805"/>
                  <a:pt x="23114" y="8026"/>
                  <a:pt x="23032" y="8468"/>
                </a:cubicBezTo>
                <a:lnTo>
                  <a:pt x="16790" y="9656"/>
                </a:lnTo>
                <a:cubicBezTo>
                  <a:pt x="16555" y="9131"/>
                  <a:pt x="16237" y="8648"/>
                  <a:pt x="15851" y="8220"/>
                </a:cubicBezTo>
                <a:lnTo>
                  <a:pt x="18543" y="5375"/>
                </a:lnTo>
                <a:cubicBezTo>
                  <a:pt x="18615" y="5403"/>
                  <a:pt x="18684" y="5416"/>
                  <a:pt x="18751" y="5416"/>
                </a:cubicBezTo>
                <a:cubicBezTo>
                  <a:pt x="19202" y="5416"/>
                  <a:pt x="19509" y="4825"/>
                  <a:pt x="19123" y="4464"/>
                </a:cubicBezTo>
                <a:cubicBezTo>
                  <a:pt x="19009" y="4356"/>
                  <a:pt x="18878" y="4310"/>
                  <a:pt x="18751" y="4310"/>
                </a:cubicBezTo>
                <a:cubicBezTo>
                  <a:pt x="18388" y="4310"/>
                  <a:pt x="18059" y="4689"/>
                  <a:pt x="18253" y="5099"/>
                </a:cubicBezTo>
                <a:lnTo>
                  <a:pt x="15574" y="7930"/>
                </a:lnTo>
                <a:cubicBezTo>
                  <a:pt x="14582" y="6993"/>
                  <a:pt x="13284" y="6496"/>
                  <a:pt x="11965" y="6496"/>
                </a:cubicBezTo>
                <a:cubicBezTo>
                  <a:pt x="11302" y="6496"/>
                  <a:pt x="10633" y="6621"/>
                  <a:pt x="9995" y="6880"/>
                </a:cubicBezTo>
                <a:lnTo>
                  <a:pt x="7896" y="1412"/>
                </a:lnTo>
                <a:cubicBezTo>
                  <a:pt x="8465" y="892"/>
                  <a:pt x="8037" y="1"/>
                  <a:pt x="736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7" name="Google Shape;97;p9"/>
          <p:cNvSpPr/>
          <p:nvPr/>
        </p:nvSpPr>
        <p:spPr>
          <a:xfrm rot="5400000">
            <a:off x="7112203" y="8382264"/>
            <a:ext cx="1562158" cy="2237636"/>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8" name="Google Shape;98;p9"/>
          <p:cNvSpPr/>
          <p:nvPr/>
        </p:nvSpPr>
        <p:spPr>
          <a:xfrm rot="-5400000">
            <a:off x="678724" y="-323317"/>
            <a:ext cx="1495456" cy="2142090"/>
          </a:xfrm>
          <a:custGeom>
            <a:avLst/>
            <a:gdLst/>
            <a:ahLst/>
            <a:cxnLst/>
            <a:rect l="l" t="t" r="r" b="b"/>
            <a:pathLst>
              <a:path w="24889" h="35651" extrusionOk="0">
                <a:moveTo>
                  <a:pt x="21186" y="1"/>
                </a:moveTo>
                <a:cubicBezTo>
                  <a:pt x="21111" y="1"/>
                  <a:pt x="21033" y="8"/>
                  <a:pt x="20953" y="24"/>
                </a:cubicBezTo>
                <a:cubicBezTo>
                  <a:pt x="19752" y="273"/>
                  <a:pt x="19766" y="1985"/>
                  <a:pt x="20967" y="2206"/>
                </a:cubicBezTo>
                <a:lnTo>
                  <a:pt x="22155" y="8213"/>
                </a:lnTo>
                <a:cubicBezTo>
                  <a:pt x="18081" y="9345"/>
                  <a:pt x="15084" y="12798"/>
                  <a:pt x="14532" y="16996"/>
                </a:cubicBezTo>
                <a:lnTo>
                  <a:pt x="3553" y="13143"/>
                </a:lnTo>
                <a:cubicBezTo>
                  <a:pt x="3530" y="12133"/>
                  <a:pt x="2728" y="11569"/>
                  <a:pt x="1925" y="11569"/>
                </a:cubicBezTo>
                <a:cubicBezTo>
                  <a:pt x="1302" y="11569"/>
                  <a:pt x="678" y="11909"/>
                  <a:pt x="418" y="12646"/>
                </a:cubicBezTo>
                <a:cubicBezTo>
                  <a:pt x="0" y="13832"/>
                  <a:pt x="958" y="14806"/>
                  <a:pt x="1972" y="14806"/>
                </a:cubicBezTo>
                <a:cubicBezTo>
                  <a:pt x="2397" y="14806"/>
                  <a:pt x="2833" y="14634"/>
                  <a:pt x="3180" y="14234"/>
                </a:cubicBezTo>
                <a:lnTo>
                  <a:pt x="14449" y="18197"/>
                </a:lnTo>
                <a:cubicBezTo>
                  <a:pt x="14421" y="19979"/>
                  <a:pt x="14849" y="21747"/>
                  <a:pt x="15678" y="23307"/>
                </a:cubicBezTo>
                <a:lnTo>
                  <a:pt x="4009" y="28002"/>
                </a:lnTo>
                <a:cubicBezTo>
                  <a:pt x="3663" y="27633"/>
                  <a:pt x="3248" y="27475"/>
                  <a:pt x="2844" y="27475"/>
                </a:cubicBezTo>
                <a:cubicBezTo>
                  <a:pt x="1811" y="27475"/>
                  <a:pt x="853" y="28510"/>
                  <a:pt x="1330" y="29701"/>
                </a:cubicBezTo>
                <a:cubicBezTo>
                  <a:pt x="1609" y="30404"/>
                  <a:pt x="2208" y="30723"/>
                  <a:pt x="2807" y="30723"/>
                </a:cubicBezTo>
                <a:cubicBezTo>
                  <a:pt x="3631" y="30723"/>
                  <a:pt x="4453" y="30119"/>
                  <a:pt x="4437" y="29079"/>
                </a:cubicBezTo>
                <a:lnTo>
                  <a:pt x="16286" y="24315"/>
                </a:lnTo>
                <a:cubicBezTo>
                  <a:pt x="16948" y="25268"/>
                  <a:pt x="17763" y="26097"/>
                  <a:pt x="18688" y="26787"/>
                </a:cubicBezTo>
                <a:lnTo>
                  <a:pt x="14518" y="33457"/>
                </a:lnTo>
                <a:cubicBezTo>
                  <a:pt x="14437" y="33441"/>
                  <a:pt x="14359" y="33434"/>
                  <a:pt x="14283" y="33434"/>
                </a:cubicBezTo>
                <a:cubicBezTo>
                  <a:pt x="13239" y="33434"/>
                  <a:pt x="12751" y="34868"/>
                  <a:pt x="13717" y="35473"/>
                </a:cubicBezTo>
                <a:cubicBezTo>
                  <a:pt x="13914" y="35596"/>
                  <a:pt x="14115" y="35651"/>
                  <a:pt x="14306" y="35651"/>
                </a:cubicBezTo>
                <a:cubicBezTo>
                  <a:pt x="15125" y="35651"/>
                  <a:pt x="15774" y="34666"/>
                  <a:pt x="15181" y="33871"/>
                </a:cubicBezTo>
                <a:lnTo>
                  <a:pt x="19338" y="27243"/>
                </a:lnTo>
                <a:cubicBezTo>
                  <a:pt x="20995" y="28292"/>
                  <a:pt x="22928" y="28858"/>
                  <a:pt x="24889" y="28872"/>
                </a:cubicBezTo>
                <a:lnTo>
                  <a:pt x="24889" y="7854"/>
                </a:lnTo>
                <a:cubicBezTo>
                  <a:pt x="24823" y="7853"/>
                  <a:pt x="24757" y="7852"/>
                  <a:pt x="24691" y="7852"/>
                </a:cubicBezTo>
                <a:cubicBezTo>
                  <a:pt x="24096" y="7852"/>
                  <a:pt x="23512" y="7908"/>
                  <a:pt x="22928" y="8020"/>
                </a:cubicBezTo>
                <a:lnTo>
                  <a:pt x="21754" y="2040"/>
                </a:lnTo>
                <a:cubicBezTo>
                  <a:pt x="22720" y="1435"/>
                  <a:pt x="22221" y="1"/>
                  <a:pt x="21186" y="1"/>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99" name="Google Shape;99;p9"/>
          <p:cNvSpPr/>
          <p:nvPr/>
        </p:nvSpPr>
        <p:spPr>
          <a:xfrm rot="-8100000">
            <a:off x="15956498" y="459821"/>
            <a:ext cx="2136016" cy="1818218"/>
          </a:xfrm>
          <a:custGeom>
            <a:avLst/>
            <a:gdLst/>
            <a:ahLst/>
            <a:cxnLst/>
            <a:rect l="l" t="t" r="r" b="b"/>
            <a:pathLst>
              <a:path w="44999" h="38304" extrusionOk="0">
                <a:moveTo>
                  <a:pt x="13407" y="0"/>
                </a:moveTo>
                <a:cubicBezTo>
                  <a:pt x="13231" y="0"/>
                  <a:pt x="13046" y="33"/>
                  <a:pt x="12855" y="106"/>
                </a:cubicBezTo>
                <a:cubicBezTo>
                  <a:pt x="11350" y="700"/>
                  <a:pt x="11764" y="2937"/>
                  <a:pt x="13394" y="2937"/>
                </a:cubicBezTo>
                <a:lnTo>
                  <a:pt x="17261" y="12963"/>
                </a:lnTo>
                <a:cubicBezTo>
                  <a:pt x="16971" y="13128"/>
                  <a:pt x="16681" y="13308"/>
                  <a:pt x="16404" y="13501"/>
                </a:cubicBezTo>
                <a:lnTo>
                  <a:pt x="11143" y="7522"/>
                </a:lnTo>
                <a:cubicBezTo>
                  <a:pt x="11526" y="6776"/>
                  <a:pt x="10931" y="6053"/>
                  <a:pt x="10259" y="6053"/>
                </a:cubicBezTo>
                <a:cubicBezTo>
                  <a:pt x="10036" y="6053"/>
                  <a:pt x="9803" y="6134"/>
                  <a:pt x="9596" y="6320"/>
                </a:cubicBezTo>
                <a:cubicBezTo>
                  <a:pt x="8869" y="6963"/>
                  <a:pt x="9397" y="8074"/>
                  <a:pt x="10238" y="8074"/>
                </a:cubicBezTo>
                <a:cubicBezTo>
                  <a:pt x="10355" y="8074"/>
                  <a:pt x="10478" y="8052"/>
                  <a:pt x="10604" y="8005"/>
                </a:cubicBezTo>
                <a:lnTo>
                  <a:pt x="15824" y="13929"/>
                </a:lnTo>
                <a:cubicBezTo>
                  <a:pt x="13684" y="15655"/>
                  <a:pt x="12413" y="18224"/>
                  <a:pt x="12317" y="20972"/>
                </a:cubicBezTo>
                <a:lnTo>
                  <a:pt x="4680" y="20972"/>
                </a:lnTo>
                <a:cubicBezTo>
                  <a:pt x="4509" y="20529"/>
                  <a:pt x="4131" y="20326"/>
                  <a:pt x="3754" y="20326"/>
                </a:cubicBezTo>
                <a:cubicBezTo>
                  <a:pt x="3249" y="20326"/>
                  <a:pt x="2747" y="20691"/>
                  <a:pt x="2747" y="21331"/>
                </a:cubicBezTo>
                <a:cubicBezTo>
                  <a:pt x="2747" y="21966"/>
                  <a:pt x="3253" y="22332"/>
                  <a:pt x="3759" y="22332"/>
                </a:cubicBezTo>
                <a:cubicBezTo>
                  <a:pt x="4134" y="22332"/>
                  <a:pt x="4510" y="22131"/>
                  <a:pt x="4680" y="21690"/>
                </a:cubicBezTo>
                <a:lnTo>
                  <a:pt x="12317" y="21690"/>
                </a:lnTo>
                <a:cubicBezTo>
                  <a:pt x="12331" y="22408"/>
                  <a:pt x="12441" y="23126"/>
                  <a:pt x="12634" y="23817"/>
                </a:cubicBezTo>
                <a:lnTo>
                  <a:pt x="2816" y="28871"/>
                </a:lnTo>
                <a:cubicBezTo>
                  <a:pt x="2518" y="28604"/>
                  <a:pt x="2183" y="28489"/>
                  <a:pt x="1859" y="28489"/>
                </a:cubicBezTo>
                <a:cubicBezTo>
                  <a:pt x="879" y="28489"/>
                  <a:pt x="1" y="29545"/>
                  <a:pt x="551" y="30625"/>
                </a:cubicBezTo>
                <a:cubicBezTo>
                  <a:pt x="837" y="31176"/>
                  <a:pt x="1335" y="31420"/>
                  <a:pt x="1830" y="31420"/>
                </a:cubicBezTo>
                <a:cubicBezTo>
                  <a:pt x="2624" y="31420"/>
                  <a:pt x="3410" y="30792"/>
                  <a:pt x="3299" y="29796"/>
                </a:cubicBezTo>
                <a:lnTo>
                  <a:pt x="12966" y="24839"/>
                </a:lnTo>
                <a:cubicBezTo>
                  <a:pt x="14402" y="28471"/>
                  <a:pt x="17924" y="30860"/>
                  <a:pt x="21832" y="30860"/>
                </a:cubicBezTo>
                <a:lnTo>
                  <a:pt x="21832" y="36370"/>
                </a:lnTo>
                <a:cubicBezTo>
                  <a:pt x="20796" y="36770"/>
                  <a:pt x="21086" y="38303"/>
                  <a:pt x="22191" y="38303"/>
                </a:cubicBezTo>
                <a:cubicBezTo>
                  <a:pt x="23296" y="38303"/>
                  <a:pt x="23586" y="36770"/>
                  <a:pt x="22550" y="36370"/>
                </a:cubicBezTo>
                <a:lnTo>
                  <a:pt x="22550" y="30818"/>
                </a:lnTo>
                <a:cubicBezTo>
                  <a:pt x="26361" y="30528"/>
                  <a:pt x="29634" y="27987"/>
                  <a:pt x="30863" y="24369"/>
                </a:cubicBezTo>
                <a:lnTo>
                  <a:pt x="39936" y="29714"/>
                </a:lnTo>
                <a:cubicBezTo>
                  <a:pt x="39760" y="30735"/>
                  <a:pt x="40573" y="31420"/>
                  <a:pt x="41396" y="31420"/>
                </a:cubicBezTo>
                <a:cubicBezTo>
                  <a:pt x="41863" y="31420"/>
                  <a:pt x="42334" y="31199"/>
                  <a:pt x="42629" y="30694"/>
                </a:cubicBezTo>
                <a:cubicBezTo>
                  <a:pt x="43268" y="29619"/>
                  <a:pt x="42388" y="28486"/>
                  <a:pt x="41369" y="28486"/>
                </a:cubicBezTo>
                <a:cubicBezTo>
                  <a:pt x="41066" y="28486"/>
                  <a:pt x="40752" y="28585"/>
                  <a:pt x="40461" y="28816"/>
                </a:cubicBezTo>
                <a:lnTo>
                  <a:pt x="31139" y="23320"/>
                </a:lnTo>
                <a:cubicBezTo>
                  <a:pt x="31485" y="21745"/>
                  <a:pt x="31416" y="20102"/>
                  <a:pt x="30946" y="18569"/>
                </a:cubicBezTo>
                <a:lnTo>
                  <a:pt x="42132" y="16443"/>
                </a:lnTo>
                <a:cubicBezTo>
                  <a:pt x="42433" y="16924"/>
                  <a:pt x="42890" y="17133"/>
                  <a:pt x="43343" y="17133"/>
                </a:cubicBezTo>
                <a:cubicBezTo>
                  <a:pt x="44177" y="17133"/>
                  <a:pt x="44999" y="16422"/>
                  <a:pt x="44811" y="15393"/>
                </a:cubicBezTo>
                <a:cubicBezTo>
                  <a:pt x="44659" y="14601"/>
                  <a:pt x="44016" y="14204"/>
                  <a:pt x="43374" y="14204"/>
                </a:cubicBezTo>
                <a:cubicBezTo>
                  <a:pt x="42729" y="14204"/>
                  <a:pt x="42084" y="14604"/>
                  <a:pt x="41939" y="15407"/>
                </a:cubicBezTo>
                <a:lnTo>
                  <a:pt x="30573" y="17561"/>
                </a:lnTo>
                <a:cubicBezTo>
                  <a:pt x="30159" y="16594"/>
                  <a:pt x="29579" y="15711"/>
                  <a:pt x="28875" y="14937"/>
                </a:cubicBezTo>
                <a:lnTo>
                  <a:pt x="33749" y="9759"/>
                </a:lnTo>
                <a:cubicBezTo>
                  <a:pt x="33886" y="9813"/>
                  <a:pt x="34018" y="9838"/>
                  <a:pt x="34144" y="9838"/>
                </a:cubicBezTo>
                <a:cubicBezTo>
                  <a:pt x="34978" y="9838"/>
                  <a:pt x="35522" y="8761"/>
                  <a:pt x="34827" y="8102"/>
                </a:cubicBezTo>
                <a:cubicBezTo>
                  <a:pt x="34619" y="7905"/>
                  <a:pt x="34381" y="7820"/>
                  <a:pt x="34149" y="7820"/>
                </a:cubicBezTo>
                <a:cubicBezTo>
                  <a:pt x="33485" y="7820"/>
                  <a:pt x="32880" y="8514"/>
                  <a:pt x="33238" y="9262"/>
                </a:cubicBezTo>
                <a:lnTo>
                  <a:pt x="28377" y="14426"/>
                </a:lnTo>
                <a:cubicBezTo>
                  <a:pt x="26572" y="12703"/>
                  <a:pt x="24213" y="11795"/>
                  <a:pt x="21817" y="11795"/>
                </a:cubicBezTo>
                <a:cubicBezTo>
                  <a:pt x="20603" y="11795"/>
                  <a:pt x="19379" y="12028"/>
                  <a:pt x="18214" y="12507"/>
                </a:cubicBezTo>
                <a:lnTo>
                  <a:pt x="14361" y="2564"/>
                </a:lnTo>
                <a:cubicBezTo>
                  <a:pt x="15412" y="1610"/>
                  <a:pt x="14634" y="0"/>
                  <a:pt x="13407" y="0"/>
                </a:cubicBezTo>
                <a:close/>
              </a:path>
            </a:pathLst>
          </a:custGeom>
          <a:solidFill>
            <a:srgbClr val="72A9B0"/>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0" name="Google Shape;100;p9"/>
          <p:cNvSpPr/>
          <p:nvPr/>
        </p:nvSpPr>
        <p:spPr>
          <a:xfrm>
            <a:off x="2933700" y="5925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1" name="Google Shape;101;p9"/>
          <p:cNvSpPr/>
          <p:nvPr/>
        </p:nvSpPr>
        <p:spPr>
          <a:xfrm>
            <a:off x="495300" y="744900"/>
            <a:ext cx="190800" cy="1908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2" name="Google Shape;102;p9"/>
          <p:cNvSpPr/>
          <p:nvPr/>
        </p:nvSpPr>
        <p:spPr>
          <a:xfrm rot="-8100000">
            <a:off x="16158707" y="1845685"/>
            <a:ext cx="190918" cy="190918"/>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3" name="Google Shape;103;p9"/>
          <p:cNvSpPr/>
          <p:nvPr/>
        </p:nvSpPr>
        <p:spPr>
          <a:xfrm>
            <a:off x="16783050" y="8815250"/>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4" name="Google Shape;104;p9"/>
          <p:cNvSpPr/>
          <p:nvPr/>
        </p:nvSpPr>
        <p:spPr>
          <a:xfrm>
            <a:off x="8585750" y="9430876"/>
            <a:ext cx="140400" cy="140400"/>
          </a:xfrm>
          <a:prstGeom prst="ellipse">
            <a:avLst/>
          </a:prstGeom>
          <a:solidFill>
            <a:schemeClr val="accent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137364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114900" y="1219200"/>
            <a:ext cx="6972600" cy="4990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8000">
                <a:solidFill>
                  <a:schemeClr val="accent4"/>
                </a:solidFill>
              </a:defRPr>
            </a:lvl1pPr>
            <a:lvl2pPr lvl="1" rtl="0">
              <a:spcBef>
                <a:spcPts val="0"/>
              </a:spcBef>
              <a:spcAft>
                <a:spcPts val="0"/>
              </a:spcAft>
              <a:buSzPts val="4800"/>
              <a:buNone/>
              <a:defRPr sz="9600"/>
            </a:lvl2pPr>
            <a:lvl3pPr lvl="2" rtl="0">
              <a:spcBef>
                <a:spcPts val="0"/>
              </a:spcBef>
              <a:spcAft>
                <a:spcPts val="0"/>
              </a:spcAft>
              <a:buSzPts val="4800"/>
              <a:buNone/>
              <a:defRPr sz="9600"/>
            </a:lvl3pPr>
            <a:lvl4pPr lvl="3" rtl="0">
              <a:spcBef>
                <a:spcPts val="0"/>
              </a:spcBef>
              <a:spcAft>
                <a:spcPts val="0"/>
              </a:spcAft>
              <a:buSzPts val="4800"/>
              <a:buNone/>
              <a:defRPr sz="9600"/>
            </a:lvl4pPr>
            <a:lvl5pPr lvl="4" rtl="0">
              <a:spcBef>
                <a:spcPts val="0"/>
              </a:spcBef>
              <a:spcAft>
                <a:spcPts val="0"/>
              </a:spcAft>
              <a:buSzPts val="4800"/>
              <a:buNone/>
              <a:defRPr sz="9600"/>
            </a:lvl5pPr>
            <a:lvl6pPr lvl="5" rtl="0">
              <a:spcBef>
                <a:spcPts val="0"/>
              </a:spcBef>
              <a:spcAft>
                <a:spcPts val="0"/>
              </a:spcAft>
              <a:buSzPts val="4800"/>
              <a:buNone/>
              <a:defRPr sz="9600"/>
            </a:lvl6pPr>
            <a:lvl7pPr lvl="6" rtl="0">
              <a:spcBef>
                <a:spcPts val="0"/>
              </a:spcBef>
              <a:spcAft>
                <a:spcPts val="0"/>
              </a:spcAft>
              <a:buSzPts val="4800"/>
              <a:buNone/>
              <a:defRPr sz="9600"/>
            </a:lvl7pPr>
            <a:lvl8pPr lvl="7" rtl="0">
              <a:spcBef>
                <a:spcPts val="0"/>
              </a:spcBef>
              <a:spcAft>
                <a:spcPts val="0"/>
              </a:spcAft>
              <a:buSzPts val="4800"/>
              <a:buNone/>
              <a:defRPr sz="9600"/>
            </a:lvl8pPr>
            <a:lvl9pPr lvl="8" rtl="0">
              <a:spcBef>
                <a:spcPts val="0"/>
              </a:spcBef>
              <a:spcAft>
                <a:spcPts val="0"/>
              </a:spcAft>
              <a:buSzPts val="4800"/>
              <a:buNone/>
              <a:defRPr sz="9600"/>
            </a:lvl9pPr>
          </a:lstStyle>
          <a:p>
            <a:r>
              <a:rPr lang="fr-FR"/>
              <a:t>Modifiez le style du titre</a:t>
            </a:r>
            <a:endParaRPr/>
          </a:p>
        </p:txBody>
      </p:sp>
    </p:spTree>
    <p:extLst>
      <p:ext uri="{BB962C8B-B14F-4D97-AF65-F5344CB8AC3E}">
        <p14:creationId xmlns:p14="http://schemas.microsoft.com/office/powerpoint/2010/main" val="288786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5C9D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342524"/>
              </a:buClr>
              <a:buSzPts val="2800"/>
              <a:buFont typeface="Alegreya Sans SC"/>
              <a:buNone/>
              <a:defRPr sz="2800" b="1">
                <a:solidFill>
                  <a:srgbClr val="342524"/>
                </a:solidFill>
                <a:latin typeface="Alegreya Sans SC"/>
                <a:ea typeface="Alegreya Sans SC"/>
                <a:cs typeface="Alegreya Sans SC"/>
                <a:sym typeface="Alegreya Sans SC"/>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232E44"/>
              </a:buClr>
              <a:buSzPts val="1800"/>
              <a:buFont typeface="Roboto Condensed"/>
              <a:buChar char="●"/>
              <a:defRPr sz="1800">
                <a:solidFill>
                  <a:srgbClr val="232E44"/>
                </a:solidFill>
                <a:latin typeface="Roboto Condensed"/>
                <a:ea typeface="Roboto Condensed"/>
                <a:cs typeface="Roboto Condensed"/>
                <a:sym typeface="Roboto Condensed"/>
              </a:defRPr>
            </a:lvl1pPr>
            <a:lvl2pPr marL="914400" lvl="1"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2pPr>
            <a:lvl3pPr marL="1371600" lvl="2"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3pPr>
            <a:lvl4pPr marL="1828800" lvl="3"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4pPr>
            <a:lvl5pPr marL="2286000" lvl="4"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5pPr>
            <a:lvl6pPr marL="2743200" lvl="5"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6pPr>
            <a:lvl7pPr marL="3200400" lvl="6"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7pPr>
            <a:lvl8pPr marL="3657600" lvl="7"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8pPr>
            <a:lvl9pPr marL="4114800" lvl="8" indent="-317500">
              <a:lnSpc>
                <a:spcPct val="115000"/>
              </a:lnSpc>
              <a:spcBef>
                <a:spcPts val="0"/>
              </a:spcBef>
              <a:spcAft>
                <a:spcPts val="0"/>
              </a:spcAft>
              <a:buClr>
                <a:srgbClr val="232E44"/>
              </a:buClr>
              <a:buSzPts val="1400"/>
              <a:buFont typeface="Roboto Condensed"/>
              <a:buChar char="■"/>
              <a:defRPr>
                <a:solidFill>
                  <a:srgbClr val="232E44"/>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82397374"/>
      </p:ext>
    </p:extLst>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8" name="Google Shape;338;p30"/>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88457996"/>
      </p:ext>
    </p:extLst>
  </p:cSld>
  <p:clrMap bg1="lt1" tx1="dk1" bg2="dk2" tx2="lt2" accent1="accent1" accent2="accent2" accent3="accent3" accent4="accent4" accent5="accent5" accent6="accent6" hlink="hlink" folHlink="folHlink"/>
  <p:sldLayoutIdLst>
    <p:sldLayoutId id="214748383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109" y="-4578014"/>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8237623" y="4150896"/>
            <a:ext cx="11061029"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7200" b="1" dirty="0">
                <a:solidFill>
                  <a:srgbClr val="342524"/>
                </a:solidFill>
                <a:latin typeface="Avenir Next LT Pro" panose="020B0504020202020204" pitchFamily="34" charset="0"/>
              </a:rPr>
              <a:t>COVID-</a:t>
            </a:r>
            <a:r>
              <a:rPr lang="fr-FR" sz="7200" b="1" dirty="0">
                <a:solidFill>
                  <a:srgbClr val="0070C0"/>
                </a:solidFill>
                <a:latin typeface="Avenir Next LT Pro" panose="020B0504020202020204" pitchFamily="34" charset="0"/>
              </a:rPr>
              <a:t>19</a:t>
            </a:r>
            <a:r>
              <a:rPr lang="fr-FR" sz="7200" b="1" dirty="0">
                <a:solidFill>
                  <a:schemeClr val="lt1"/>
                </a:solidFill>
                <a:latin typeface="Avenir Next LT Pro" panose="020B0504020202020204" pitchFamily="34" charset="0"/>
              </a:rPr>
              <a:t> </a:t>
            </a:r>
            <a:br>
              <a:rPr lang="fr-FR" sz="7200" b="1" dirty="0">
                <a:solidFill>
                  <a:schemeClr val="lt1"/>
                </a:solidFill>
                <a:latin typeface="Avenir Next LT Pro" panose="020B0504020202020204" pitchFamily="34" charset="0"/>
              </a:rPr>
            </a:br>
            <a:r>
              <a:rPr lang="fr-FR" sz="7200" b="1" dirty="0">
                <a:solidFill>
                  <a:srgbClr val="342524"/>
                </a:solidFill>
                <a:latin typeface="Avenir Next LT Pro" panose="020B0504020202020204" pitchFamily="34" charset="0"/>
                <a:cs typeface="Alegreya Sans SC" panose="020B0604020202020204" charset="0"/>
              </a:rPr>
              <a:t>PROPAGATION</a:t>
            </a:r>
            <a:r>
              <a:rPr lang="fr-FR" sz="7200" b="1" dirty="0">
                <a:solidFill>
                  <a:srgbClr val="342524"/>
                </a:solidFill>
                <a:latin typeface="Avenir Next LT Pro" panose="020B0504020202020204" pitchFamily="34" charset="0"/>
              </a:rPr>
              <a:t> EN FRANCE</a:t>
            </a:r>
            <a:endParaRPr lang="fr-FR" sz="8000" b="1" dirty="0">
              <a:solidFill>
                <a:srgbClr val="342524"/>
              </a:solidFill>
              <a:latin typeface="Avenir Next LT Pro" panose="020B0504020202020204" pitchFamily="34" charset="0"/>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8237624" y="7598946"/>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sz="3200" b="1" dirty="0">
                <a:solidFill>
                  <a:srgbClr val="232E44"/>
                </a:solidFill>
                <a:latin typeface="Avenir Next LT Pro" panose="020B0504020202020204" pitchFamily="34" charset="0"/>
              </a:rPr>
              <a:t>Une analyse post-</a:t>
            </a:r>
            <a:r>
              <a:rPr lang="en-GB" sz="3200" b="1" dirty="0" err="1">
                <a:solidFill>
                  <a:srgbClr val="232E44"/>
                </a:solidFill>
                <a:latin typeface="Avenir Next LT Pro" panose="020B0504020202020204" pitchFamily="34" charset="0"/>
              </a:rPr>
              <a:t>pandémique</a:t>
            </a:r>
            <a:r>
              <a:rPr lang="en-GB" sz="3200" b="1" dirty="0">
                <a:solidFill>
                  <a:srgbClr val="232E44"/>
                </a:solidFill>
                <a:latin typeface="Avenir Next LT Pro" panose="020B0504020202020204" pitchFamily="34" charset="0"/>
              </a:rPr>
              <a:t> pour </a:t>
            </a:r>
            <a:r>
              <a:rPr lang="en-GB" sz="3200" b="1" dirty="0" err="1">
                <a:solidFill>
                  <a:srgbClr val="232E44"/>
                </a:solidFill>
                <a:latin typeface="Avenir Next LT Pro" panose="020B0504020202020204" pitchFamily="34" charset="0"/>
              </a:rPr>
              <a:t>anticiper</a:t>
            </a:r>
            <a:r>
              <a:rPr lang="en-GB" sz="3200" b="1" dirty="0">
                <a:solidFill>
                  <a:srgbClr val="232E44"/>
                </a:solidFill>
                <a:latin typeface="Avenir Next LT Pro" panose="020B0504020202020204" pitchFamily="34" charset="0"/>
              </a:rPr>
              <a:t> les </a:t>
            </a:r>
            <a:r>
              <a:rPr lang="en-GB" sz="3200" b="1" dirty="0" err="1">
                <a:solidFill>
                  <a:srgbClr val="232E44"/>
                </a:solidFill>
                <a:latin typeface="Avenir Next LT Pro" panose="020B0504020202020204" pitchFamily="34" charset="0"/>
              </a:rPr>
              <a:t>futurs</a:t>
            </a:r>
            <a:r>
              <a:rPr lang="en-GB" sz="3200" b="1" dirty="0">
                <a:solidFill>
                  <a:srgbClr val="232E44"/>
                </a:solidFill>
                <a:latin typeface="Avenir Next LT Pro" panose="020B0504020202020204" pitchFamily="34" charset="0"/>
              </a:rPr>
              <a:t> crises </a:t>
            </a:r>
            <a:r>
              <a:rPr lang="en-GB" sz="3200" b="1" dirty="0" err="1">
                <a:solidFill>
                  <a:srgbClr val="232E44"/>
                </a:solidFill>
                <a:latin typeface="Avenir Next LT Pro" panose="020B0504020202020204" pitchFamily="34" charset="0"/>
              </a:rPr>
              <a:t>sanitaires</a:t>
            </a:r>
            <a:endParaRPr lang="fr-FR" sz="3200" b="1" dirty="0">
              <a:solidFill>
                <a:srgbClr val="232E44"/>
              </a:solidFill>
              <a:latin typeface="Avenir Next LT Pro" panose="020B0504020202020204" pitchFamily="34" charset="0"/>
            </a:endParaRPr>
          </a:p>
        </p:txBody>
      </p:sp>
      <p:pic>
        <p:nvPicPr>
          <p:cNvPr id="3074" name="Picture 2">
            <a:extLst>
              <a:ext uri="{FF2B5EF4-FFF2-40B4-BE49-F238E27FC236}">
                <a16:creationId xmlns:a16="http://schemas.microsoft.com/office/drawing/2014/main" id="{A50A504B-8A4A-24AD-A294-74C88867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286" y="3908259"/>
            <a:ext cx="4876800" cy="4876800"/>
          </a:xfrm>
          <a:prstGeom prst="rect">
            <a:avLst/>
          </a:prstGeom>
          <a:noFill/>
          <a:ln>
            <a:solidFill>
              <a:schemeClr val="tx1">
                <a:lumMod val="75000"/>
              </a:schemeClr>
            </a:solidFill>
          </a:ln>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8B114A3D-392E-DB13-09F0-D491FF305955}"/>
              </a:ext>
            </a:extLst>
          </p:cNvPr>
          <p:cNvCxnSpPr/>
          <p:nvPr/>
        </p:nvCxnSpPr>
        <p:spPr>
          <a:xfrm>
            <a:off x="7652086" y="8791075"/>
            <a:ext cx="9509760"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681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57C718-7D0C-4343-9FDC-7C3F05440256}"/>
              </a:ext>
            </a:extLst>
          </p:cNvPr>
          <p:cNvSpPr txBox="1"/>
          <p:nvPr/>
        </p:nvSpPr>
        <p:spPr>
          <a:xfrm>
            <a:off x="0" y="477899"/>
            <a:ext cx="18288000" cy="830997"/>
          </a:xfrm>
          <a:prstGeom prst="rect">
            <a:avLst/>
          </a:prstGeom>
          <a:noFill/>
        </p:spPr>
        <p:txBody>
          <a:bodyPr wrap="square" rtlCol="0">
            <a:spAutoFit/>
          </a:bodyPr>
          <a:lstStyle/>
          <a:p>
            <a:pPr algn="ctr"/>
            <a:r>
              <a:rPr lang="en-US" sz="4800" dirty="0">
                <a:solidFill>
                  <a:schemeClr val="tx1">
                    <a:lumMod val="95000"/>
                    <a:lumOff val="5000"/>
                  </a:schemeClr>
                </a:solidFill>
                <a:latin typeface="Georgia" panose="02040502050405020303" pitchFamily="18" charset="0"/>
                <a:cs typeface="Arial" panose="020B0604020202020204" pitchFamily="34" charset="0"/>
              </a:rPr>
              <a:t>Big Data PowerPoint Template</a:t>
            </a:r>
            <a:endParaRPr lang="ko-KR" altLang="en-US" sz="4800" dirty="0">
              <a:solidFill>
                <a:schemeClr val="tx1">
                  <a:lumMod val="95000"/>
                  <a:lumOff val="5000"/>
                </a:schemeClr>
              </a:solidFill>
              <a:latin typeface="Georgia" panose="02040502050405020303" pitchFamily="18" charset="0"/>
              <a:cs typeface="Arial" panose="020B0604020202020204" pitchFamily="34" charset="0"/>
            </a:endParaRPr>
          </a:p>
        </p:txBody>
      </p:sp>
      <p:grpSp>
        <p:nvGrpSpPr>
          <p:cNvPr id="50" name="Group 49">
            <a:extLst>
              <a:ext uri="{FF2B5EF4-FFF2-40B4-BE49-F238E27FC236}">
                <a16:creationId xmlns:a16="http://schemas.microsoft.com/office/drawing/2014/main" id="{AA549D18-1C90-4608-AA15-6456671D23AD}"/>
              </a:ext>
            </a:extLst>
          </p:cNvPr>
          <p:cNvGrpSpPr/>
          <p:nvPr/>
        </p:nvGrpSpPr>
        <p:grpSpPr>
          <a:xfrm>
            <a:off x="932347" y="2459658"/>
            <a:ext cx="16423310" cy="6359202"/>
            <a:chOff x="621564" y="1738924"/>
            <a:chExt cx="10948873" cy="4239468"/>
          </a:xfrm>
        </p:grpSpPr>
        <p:sp>
          <p:nvSpPr>
            <p:cNvPr id="7" name="Google Shape;1483;p42">
              <a:extLst>
                <a:ext uri="{FF2B5EF4-FFF2-40B4-BE49-F238E27FC236}">
                  <a16:creationId xmlns:a16="http://schemas.microsoft.com/office/drawing/2014/main" id="{CBF71B59-E423-4A91-8286-AE5FA0B2CBAA}"/>
                </a:ext>
              </a:extLst>
            </p:cNvPr>
            <p:cNvSpPr/>
            <p:nvPr/>
          </p:nvSpPr>
          <p:spPr>
            <a:xfrm>
              <a:off x="9477306" y="1946294"/>
              <a:ext cx="2093131" cy="487146"/>
            </a:xfrm>
            <a:prstGeom prst="roundRect">
              <a:avLst>
                <a:gd name="adj" fmla="val 50000"/>
              </a:avLst>
            </a:prstGeom>
            <a:solidFill>
              <a:srgbClr val="FFFFFF"/>
            </a:solidFill>
            <a:ln w="28575" cap="flat" cmpd="sng">
              <a:solidFill>
                <a:schemeClr val="accent1"/>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Volume</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8" name="Google Shape;1484;p42">
              <a:extLst>
                <a:ext uri="{FF2B5EF4-FFF2-40B4-BE49-F238E27FC236}">
                  <a16:creationId xmlns:a16="http://schemas.microsoft.com/office/drawing/2014/main" id="{A9ACFA2F-F125-4449-A86F-40E4895BF969}"/>
                </a:ext>
              </a:extLst>
            </p:cNvPr>
            <p:cNvCxnSpPr>
              <a:cxnSpLocks/>
              <a:endCxn id="7" idx="1"/>
            </p:cNvCxnSpPr>
            <p:nvPr/>
          </p:nvCxnSpPr>
          <p:spPr>
            <a:xfrm rot="10800000" flipH="1">
              <a:off x="8441204" y="2189734"/>
              <a:ext cx="1036184" cy="9983"/>
            </a:xfrm>
            <a:prstGeom prst="straightConnector1">
              <a:avLst/>
            </a:prstGeom>
            <a:noFill/>
            <a:ln w="28575" cap="flat" cmpd="sng">
              <a:solidFill>
                <a:schemeClr val="accent1"/>
              </a:solidFill>
              <a:prstDash val="solid"/>
              <a:round/>
              <a:headEnd type="none" w="med" len="med"/>
              <a:tailEnd type="none" w="med" len="med"/>
            </a:ln>
          </p:spPr>
        </p:cxnSp>
        <p:sp>
          <p:nvSpPr>
            <p:cNvPr id="9" name="Google Shape;1486;p42">
              <a:extLst>
                <a:ext uri="{FF2B5EF4-FFF2-40B4-BE49-F238E27FC236}">
                  <a16:creationId xmlns:a16="http://schemas.microsoft.com/office/drawing/2014/main" id="{E702B228-7C43-4A5E-9368-DDC3BCF1AF1C}"/>
                </a:ext>
              </a:extLst>
            </p:cNvPr>
            <p:cNvSpPr/>
            <p:nvPr/>
          </p:nvSpPr>
          <p:spPr>
            <a:xfrm>
              <a:off x="9477306" y="3052255"/>
              <a:ext cx="2093131" cy="487146"/>
            </a:xfrm>
            <a:prstGeom prst="roundRect">
              <a:avLst>
                <a:gd name="adj" fmla="val 50000"/>
              </a:avLst>
            </a:prstGeom>
            <a:solidFill>
              <a:srgbClr val="FFFFFF"/>
            </a:solidFill>
            <a:ln w="28575" cap="flat" cmpd="sng">
              <a:solidFill>
                <a:schemeClr val="accent2"/>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Velocity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10" name="Google Shape;1487;p42">
              <a:extLst>
                <a:ext uri="{FF2B5EF4-FFF2-40B4-BE49-F238E27FC236}">
                  <a16:creationId xmlns:a16="http://schemas.microsoft.com/office/drawing/2014/main" id="{267CEF77-7E3B-4613-AAFE-68D4083F16A8}"/>
                </a:ext>
              </a:extLst>
            </p:cNvPr>
            <p:cNvCxnSpPr>
              <a:cxnSpLocks/>
              <a:endCxn id="9" idx="1"/>
            </p:cNvCxnSpPr>
            <p:nvPr/>
          </p:nvCxnSpPr>
          <p:spPr>
            <a:xfrm rot="10800000" flipH="1">
              <a:off x="8452523" y="3295695"/>
              <a:ext cx="1024604" cy="9983"/>
            </a:xfrm>
            <a:prstGeom prst="straightConnector1">
              <a:avLst/>
            </a:prstGeom>
            <a:noFill/>
            <a:ln w="28575" cap="flat" cmpd="sng">
              <a:solidFill>
                <a:schemeClr val="accent2"/>
              </a:solidFill>
              <a:prstDash val="solid"/>
              <a:round/>
              <a:headEnd type="none" w="med" len="med"/>
              <a:tailEnd type="none" w="med" len="med"/>
            </a:ln>
          </p:spPr>
        </p:cxnSp>
        <p:sp>
          <p:nvSpPr>
            <p:cNvPr id="11" name="Google Shape;1489;p42">
              <a:extLst>
                <a:ext uri="{FF2B5EF4-FFF2-40B4-BE49-F238E27FC236}">
                  <a16:creationId xmlns:a16="http://schemas.microsoft.com/office/drawing/2014/main" id="{01372FBF-F8AC-4BD7-AA65-A8B296BE6776}"/>
                </a:ext>
              </a:extLst>
            </p:cNvPr>
            <p:cNvSpPr/>
            <p:nvPr/>
          </p:nvSpPr>
          <p:spPr>
            <a:xfrm>
              <a:off x="9477306" y="4158216"/>
              <a:ext cx="2093131" cy="487146"/>
            </a:xfrm>
            <a:prstGeom prst="roundRect">
              <a:avLst>
                <a:gd name="adj" fmla="val 50000"/>
              </a:avLst>
            </a:prstGeom>
            <a:solidFill>
              <a:srgbClr val="FFFFFF"/>
            </a:solidFill>
            <a:ln w="28575" cap="flat" cmpd="sng">
              <a:solidFill>
                <a:schemeClr val="accent3"/>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Veracity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12" name="Google Shape;1490;p42">
              <a:extLst>
                <a:ext uri="{FF2B5EF4-FFF2-40B4-BE49-F238E27FC236}">
                  <a16:creationId xmlns:a16="http://schemas.microsoft.com/office/drawing/2014/main" id="{AC51B9B2-72FE-47DF-8E2F-DD82E5DB07A8}"/>
                </a:ext>
              </a:extLst>
            </p:cNvPr>
            <p:cNvCxnSpPr>
              <a:cxnSpLocks/>
              <a:endCxn id="11" idx="1"/>
            </p:cNvCxnSpPr>
            <p:nvPr/>
          </p:nvCxnSpPr>
          <p:spPr>
            <a:xfrm rot="10800000" flipH="1">
              <a:off x="8441207" y="4401656"/>
              <a:ext cx="1036184" cy="9983"/>
            </a:xfrm>
            <a:prstGeom prst="straightConnector1">
              <a:avLst/>
            </a:prstGeom>
            <a:noFill/>
            <a:ln w="28575" cap="flat" cmpd="sng">
              <a:solidFill>
                <a:schemeClr val="accent3"/>
              </a:solidFill>
              <a:prstDash val="solid"/>
              <a:round/>
              <a:headEnd type="none" w="med" len="med"/>
              <a:tailEnd type="none" w="med" len="med"/>
            </a:ln>
          </p:spPr>
        </p:cxnSp>
        <p:sp>
          <p:nvSpPr>
            <p:cNvPr id="13" name="Google Shape;1492;p42">
              <a:extLst>
                <a:ext uri="{FF2B5EF4-FFF2-40B4-BE49-F238E27FC236}">
                  <a16:creationId xmlns:a16="http://schemas.microsoft.com/office/drawing/2014/main" id="{6885FA3A-FE92-4E88-B3E9-80227B96FB86}"/>
                </a:ext>
              </a:extLst>
            </p:cNvPr>
            <p:cNvSpPr/>
            <p:nvPr/>
          </p:nvSpPr>
          <p:spPr>
            <a:xfrm>
              <a:off x="9477306" y="5264177"/>
              <a:ext cx="2093131" cy="487146"/>
            </a:xfrm>
            <a:prstGeom prst="roundRect">
              <a:avLst>
                <a:gd name="adj" fmla="val 50000"/>
              </a:avLst>
            </a:prstGeom>
            <a:solidFill>
              <a:srgbClr val="FFFFFF"/>
            </a:solidFill>
            <a:ln w="28575" cap="flat" cmpd="sng">
              <a:solidFill>
                <a:schemeClr val="accent4"/>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rPr>
                <a:t>Variety</a:t>
              </a:r>
              <a:endParaRPr sz="2400" b="1">
                <a:solidFill>
                  <a:schemeClr val="accent4">
                    <a:lumMod val="75000"/>
                  </a:schemeClr>
                </a:solidFill>
                <a:latin typeface="Georgia" panose="02040502050405020303" pitchFamily="18" charset="0"/>
                <a:ea typeface="Fira Sans Extra Condensed SemiBold"/>
                <a:cs typeface="Fira Sans Extra Condensed SemiBold"/>
                <a:sym typeface="Fira Sans Extra Condensed SemiBold"/>
              </a:endParaRPr>
            </a:p>
          </p:txBody>
        </p:sp>
        <p:cxnSp>
          <p:nvCxnSpPr>
            <p:cNvPr id="14" name="Google Shape;1493;p42">
              <a:extLst>
                <a:ext uri="{FF2B5EF4-FFF2-40B4-BE49-F238E27FC236}">
                  <a16:creationId xmlns:a16="http://schemas.microsoft.com/office/drawing/2014/main" id="{0A12089C-217B-4C4E-9D0A-A103A4A9CEA3}"/>
                </a:ext>
              </a:extLst>
            </p:cNvPr>
            <p:cNvCxnSpPr>
              <a:cxnSpLocks/>
              <a:endCxn id="13" idx="1"/>
            </p:cNvCxnSpPr>
            <p:nvPr/>
          </p:nvCxnSpPr>
          <p:spPr>
            <a:xfrm rot="10800000" flipH="1">
              <a:off x="8441207" y="5507617"/>
              <a:ext cx="1036184" cy="9983"/>
            </a:xfrm>
            <a:prstGeom prst="straightConnector1">
              <a:avLst/>
            </a:prstGeom>
            <a:noFill/>
            <a:ln w="28575" cap="flat" cmpd="sng">
              <a:solidFill>
                <a:schemeClr val="accent4"/>
              </a:solidFill>
              <a:prstDash val="solid"/>
              <a:round/>
              <a:headEnd type="none" w="med" len="med"/>
              <a:tailEnd type="none" w="med" len="med"/>
            </a:ln>
          </p:spPr>
        </p:cxnSp>
        <p:sp>
          <p:nvSpPr>
            <p:cNvPr id="15" name="Google Shape;1495;p42">
              <a:extLst>
                <a:ext uri="{FF2B5EF4-FFF2-40B4-BE49-F238E27FC236}">
                  <a16:creationId xmlns:a16="http://schemas.microsoft.com/office/drawing/2014/main" id="{4B113F93-CD9C-4689-A44D-680B74A0C5EF}"/>
                </a:ext>
              </a:extLst>
            </p:cNvPr>
            <p:cNvSpPr/>
            <p:nvPr/>
          </p:nvSpPr>
          <p:spPr>
            <a:xfrm>
              <a:off x="4470816" y="5122692"/>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16" name="Google Shape;1496;p42">
              <a:extLst>
                <a:ext uri="{FF2B5EF4-FFF2-40B4-BE49-F238E27FC236}">
                  <a16:creationId xmlns:a16="http://schemas.microsoft.com/office/drawing/2014/main" id="{0404193C-8B1E-4261-8D94-A7FF423613FC}"/>
                </a:ext>
              </a:extLst>
            </p:cNvPr>
            <p:cNvSpPr/>
            <p:nvPr/>
          </p:nvSpPr>
          <p:spPr>
            <a:xfrm>
              <a:off x="4470816" y="4016931"/>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17" name="Google Shape;1497;p42">
              <a:extLst>
                <a:ext uri="{FF2B5EF4-FFF2-40B4-BE49-F238E27FC236}">
                  <a16:creationId xmlns:a16="http://schemas.microsoft.com/office/drawing/2014/main" id="{BF288D49-5A35-43E0-9370-9E54C782A387}"/>
                </a:ext>
              </a:extLst>
            </p:cNvPr>
            <p:cNvSpPr/>
            <p:nvPr/>
          </p:nvSpPr>
          <p:spPr>
            <a:xfrm>
              <a:off x="4470816" y="2910770"/>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18" name="Google Shape;1498;p42">
              <a:extLst>
                <a:ext uri="{FF2B5EF4-FFF2-40B4-BE49-F238E27FC236}">
                  <a16:creationId xmlns:a16="http://schemas.microsoft.com/office/drawing/2014/main" id="{071C7BB2-4EF7-4260-B933-4D04FEDBB778}"/>
                </a:ext>
              </a:extLst>
            </p:cNvPr>
            <p:cNvSpPr/>
            <p:nvPr/>
          </p:nvSpPr>
          <p:spPr>
            <a:xfrm>
              <a:off x="4470816" y="1804875"/>
              <a:ext cx="4411067" cy="789815"/>
            </a:xfrm>
            <a:prstGeom prst="roundRect">
              <a:avLst>
                <a:gd name="adj" fmla="val 50000"/>
              </a:avLst>
            </a:prstGeom>
            <a:solidFill>
              <a:srgbClr val="FFFFFF"/>
            </a:solidFill>
            <a:ln w="28575" cap="flat" cmpd="sng">
              <a:solidFill>
                <a:srgbClr val="EFEFEF"/>
              </a:solidFill>
              <a:prstDash val="solid"/>
              <a:round/>
              <a:headEnd type="none" w="sm" len="sm"/>
              <a:tailEnd type="none" w="sm" len="sm"/>
            </a:ln>
          </p:spPr>
          <p:txBody>
            <a:bodyPr spcFirstLastPara="1" wrap="square" lIns="137138" tIns="137138" rIns="137138" bIns="137138" anchor="ctr" anchorCtr="0">
              <a:noAutofit/>
            </a:bodyPr>
            <a:lstStyle/>
            <a:p>
              <a:endParaRPr sz="2700" b="1">
                <a:solidFill>
                  <a:schemeClr val="accent4">
                    <a:lumMod val="75000"/>
                  </a:schemeClr>
                </a:solidFill>
              </a:endParaRPr>
            </a:p>
          </p:txBody>
        </p:sp>
        <p:cxnSp>
          <p:nvCxnSpPr>
            <p:cNvPr id="20" name="Google Shape;1499;p42">
              <a:extLst>
                <a:ext uri="{FF2B5EF4-FFF2-40B4-BE49-F238E27FC236}">
                  <a16:creationId xmlns:a16="http://schemas.microsoft.com/office/drawing/2014/main" id="{63E10DEA-BD2B-487E-B9E6-1474FE5F8CB0}"/>
                </a:ext>
              </a:extLst>
            </p:cNvPr>
            <p:cNvCxnSpPr/>
            <p:nvPr/>
          </p:nvCxnSpPr>
          <p:spPr>
            <a:xfrm rot="10800000" flipH="1">
              <a:off x="2252289" y="2088296"/>
              <a:ext cx="2218511" cy="1770896"/>
            </a:xfrm>
            <a:prstGeom prst="straightConnector1">
              <a:avLst/>
            </a:prstGeom>
            <a:noFill/>
            <a:ln w="28575" cap="flat" cmpd="sng">
              <a:solidFill>
                <a:schemeClr val="accent1"/>
              </a:solidFill>
              <a:prstDash val="solid"/>
              <a:round/>
              <a:headEnd type="none" w="med" len="med"/>
              <a:tailEnd type="none" w="med" len="med"/>
            </a:ln>
          </p:spPr>
        </p:cxnSp>
        <p:sp>
          <p:nvSpPr>
            <p:cNvPr id="21" name="Google Shape;1500;p42">
              <a:extLst>
                <a:ext uri="{FF2B5EF4-FFF2-40B4-BE49-F238E27FC236}">
                  <a16:creationId xmlns:a16="http://schemas.microsoft.com/office/drawing/2014/main" id="{A01FBB06-D07F-45F5-BCBD-70035DBF66F0}"/>
                </a:ext>
              </a:extLst>
            </p:cNvPr>
            <p:cNvSpPr/>
            <p:nvPr/>
          </p:nvSpPr>
          <p:spPr>
            <a:xfrm>
              <a:off x="4335453" y="1738924"/>
              <a:ext cx="921584" cy="921584"/>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137138" rIns="0" bIns="137138" anchor="ctr" anchorCtr="0">
              <a:noAutofit/>
            </a:bodyPr>
            <a:lstStyle/>
            <a:p>
              <a:pPr algn="ctr"/>
              <a:r>
                <a:rPr lang="en"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01</a:t>
              </a:r>
              <a:endParaRPr sz="31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23" name="Google Shape;1501;p42">
              <a:extLst>
                <a:ext uri="{FF2B5EF4-FFF2-40B4-BE49-F238E27FC236}">
                  <a16:creationId xmlns:a16="http://schemas.microsoft.com/office/drawing/2014/main" id="{0A3F24C6-1733-44B4-925B-927BED81ABA6}"/>
                </a:ext>
              </a:extLst>
            </p:cNvPr>
            <p:cNvCxnSpPr/>
            <p:nvPr/>
          </p:nvCxnSpPr>
          <p:spPr>
            <a:xfrm rot="10800000" flipH="1">
              <a:off x="2252289" y="3305661"/>
              <a:ext cx="2083148" cy="559819"/>
            </a:xfrm>
            <a:prstGeom prst="straightConnector1">
              <a:avLst/>
            </a:prstGeom>
            <a:noFill/>
            <a:ln w="28575" cap="flat" cmpd="sng">
              <a:solidFill>
                <a:schemeClr val="accent2"/>
              </a:solidFill>
              <a:prstDash val="solid"/>
              <a:round/>
              <a:headEnd type="none" w="med" len="med"/>
              <a:tailEnd type="none" w="med" len="med"/>
            </a:ln>
          </p:spPr>
        </p:cxnSp>
        <p:sp>
          <p:nvSpPr>
            <p:cNvPr id="24" name="Google Shape;1502;p42">
              <a:extLst>
                <a:ext uri="{FF2B5EF4-FFF2-40B4-BE49-F238E27FC236}">
                  <a16:creationId xmlns:a16="http://schemas.microsoft.com/office/drawing/2014/main" id="{08B35B46-4B07-47AE-8945-A01F2CE2EF8F}"/>
                </a:ext>
              </a:extLst>
            </p:cNvPr>
            <p:cNvSpPr/>
            <p:nvPr/>
          </p:nvSpPr>
          <p:spPr>
            <a:xfrm>
              <a:off x="4335453" y="2844885"/>
              <a:ext cx="921584" cy="921584"/>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02</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26" name="Google Shape;1503;p42">
              <a:extLst>
                <a:ext uri="{FF2B5EF4-FFF2-40B4-BE49-F238E27FC236}">
                  <a16:creationId xmlns:a16="http://schemas.microsoft.com/office/drawing/2014/main" id="{2AC80B18-5A2E-4ADE-BE9D-93515F6FFE97}"/>
                </a:ext>
              </a:extLst>
            </p:cNvPr>
            <p:cNvCxnSpPr/>
            <p:nvPr/>
          </p:nvCxnSpPr>
          <p:spPr>
            <a:xfrm>
              <a:off x="2252289" y="3865780"/>
              <a:ext cx="2083148" cy="545843"/>
            </a:xfrm>
            <a:prstGeom prst="straightConnector1">
              <a:avLst/>
            </a:prstGeom>
            <a:noFill/>
            <a:ln w="28575" cap="flat" cmpd="sng">
              <a:solidFill>
                <a:schemeClr val="accent3"/>
              </a:solidFill>
              <a:prstDash val="solid"/>
              <a:round/>
              <a:headEnd type="none" w="med" len="med"/>
              <a:tailEnd type="none" w="med" len="med"/>
            </a:ln>
          </p:spPr>
        </p:cxnSp>
        <p:sp>
          <p:nvSpPr>
            <p:cNvPr id="27" name="Google Shape;1504;p42">
              <a:extLst>
                <a:ext uri="{FF2B5EF4-FFF2-40B4-BE49-F238E27FC236}">
                  <a16:creationId xmlns:a16="http://schemas.microsoft.com/office/drawing/2014/main" id="{62902776-0F24-4024-9E4B-0D0992BD1582}"/>
                </a:ext>
              </a:extLst>
            </p:cNvPr>
            <p:cNvSpPr/>
            <p:nvPr/>
          </p:nvSpPr>
          <p:spPr>
            <a:xfrm>
              <a:off x="4335453" y="3950846"/>
              <a:ext cx="921584" cy="921584"/>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03</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cxnSp>
          <p:nvCxnSpPr>
            <p:cNvPr id="29" name="Google Shape;1505;p42">
              <a:extLst>
                <a:ext uri="{FF2B5EF4-FFF2-40B4-BE49-F238E27FC236}">
                  <a16:creationId xmlns:a16="http://schemas.microsoft.com/office/drawing/2014/main" id="{C2D04CC5-8E15-4548-A7E2-B8FBECDC0ED7}"/>
                </a:ext>
              </a:extLst>
            </p:cNvPr>
            <p:cNvCxnSpPr/>
            <p:nvPr/>
          </p:nvCxnSpPr>
          <p:spPr>
            <a:xfrm>
              <a:off x="2245900" y="3858892"/>
              <a:ext cx="2089537" cy="1658692"/>
            </a:xfrm>
            <a:prstGeom prst="straightConnector1">
              <a:avLst/>
            </a:prstGeom>
            <a:noFill/>
            <a:ln w="28575" cap="flat" cmpd="sng">
              <a:solidFill>
                <a:schemeClr val="accent4"/>
              </a:solidFill>
              <a:prstDash val="solid"/>
              <a:round/>
              <a:headEnd type="none" w="med" len="med"/>
              <a:tailEnd type="none" w="med" len="med"/>
            </a:ln>
          </p:spPr>
        </p:cxnSp>
        <p:sp>
          <p:nvSpPr>
            <p:cNvPr id="30" name="Google Shape;1506;p42">
              <a:extLst>
                <a:ext uri="{FF2B5EF4-FFF2-40B4-BE49-F238E27FC236}">
                  <a16:creationId xmlns:a16="http://schemas.microsoft.com/office/drawing/2014/main" id="{F2FCBCD7-DAC1-4001-8655-38E5B13679F3}"/>
                </a:ext>
              </a:extLst>
            </p:cNvPr>
            <p:cNvSpPr/>
            <p:nvPr/>
          </p:nvSpPr>
          <p:spPr>
            <a:xfrm>
              <a:off x="4335453" y="5056808"/>
              <a:ext cx="921584" cy="921584"/>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137138" rIns="0" bIns="137138" anchor="ctr" anchorCtr="0">
              <a:noAutofit/>
            </a:bodyPr>
            <a:lstStyle/>
            <a:p>
              <a:pPr algn="ctr"/>
              <a:r>
                <a:rPr lang="en"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rPr>
                <a:t>04</a:t>
              </a:r>
              <a:endParaRPr sz="3150" b="1">
                <a:solidFill>
                  <a:schemeClr val="accent4">
                    <a:lumMod val="75000"/>
                  </a:schemeClr>
                </a:solidFill>
                <a:latin typeface="Georgia Pro Cond" panose="02040506050405020303" pitchFamily="18" charset="0"/>
                <a:ea typeface="Fira Sans Extra Condensed"/>
                <a:cs typeface="Fira Sans Extra Condensed"/>
                <a:sym typeface="Fira Sans Extra Condensed"/>
              </a:endParaRPr>
            </a:p>
          </p:txBody>
        </p:sp>
        <p:sp>
          <p:nvSpPr>
            <p:cNvPr id="31" name="Google Shape;1507;p42">
              <a:extLst>
                <a:ext uri="{FF2B5EF4-FFF2-40B4-BE49-F238E27FC236}">
                  <a16:creationId xmlns:a16="http://schemas.microsoft.com/office/drawing/2014/main" id="{F200430A-401F-4972-96E1-475F837F45D8}"/>
                </a:ext>
              </a:extLst>
            </p:cNvPr>
            <p:cNvSpPr/>
            <p:nvPr/>
          </p:nvSpPr>
          <p:spPr>
            <a:xfrm>
              <a:off x="868897" y="2381492"/>
              <a:ext cx="2759163" cy="2845412"/>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endParaRPr sz="2700" b="1" dirty="0">
                <a:solidFill>
                  <a:schemeClr val="accent4">
                    <a:lumMod val="75000"/>
                  </a:schemeClr>
                </a:solidFill>
              </a:endParaRPr>
            </a:p>
          </p:txBody>
        </p:sp>
        <p:grpSp>
          <p:nvGrpSpPr>
            <p:cNvPr id="32" name="Google Shape;1508;p42">
              <a:extLst>
                <a:ext uri="{FF2B5EF4-FFF2-40B4-BE49-F238E27FC236}">
                  <a16:creationId xmlns:a16="http://schemas.microsoft.com/office/drawing/2014/main" id="{2D79F934-2296-4FBD-AA81-0E3EAA8008E4}"/>
                </a:ext>
              </a:extLst>
            </p:cNvPr>
            <p:cNvGrpSpPr/>
            <p:nvPr/>
          </p:nvGrpSpPr>
          <p:grpSpPr>
            <a:xfrm>
              <a:off x="1822525" y="3032766"/>
              <a:ext cx="851960" cy="851954"/>
              <a:chOff x="-2571737" y="2403625"/>
              <a:chExt cx="292225" cy="291425"/>
            </a:xfrm>
            <a:solidFill>
              <a:schemeClr val="accent5"/>
            </a:solidFill>
          </p:grpSpPr>
          <p:sp>
            <p:nvSpPr>
              <p:cNvPr id="34" name="Google Shape;1509;p42">
                <a:extLst>
                  <a:ext uri="{FF2B5EF4-FFF2-40B4-BE49-F238E27FC236}">
                    <a16:creationId xmlns:a16="http://schemas.microsoft.com/office/drawing/2014/main" id="{C63984BB-43F9-4A08-B16F-99940921FCB7}"/>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5" name="Google Shape;1510;p42">
                <a:extLst>
                  <a:ext uri="{FF2B5EF4-FFF2-40B4-BE49-F238E27FC236}">
                    <a16:creationId xmlns:a16="http://schemas.microsoft.com/office/drawing/2014/main" id="{C9ED08AA-145B-4430-849B-59BDE16A656E}"/>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6" name="Google Shape;1511;p42">
                <a:extLst>
                  <a:ext uri="{FF2B5EF4-FFF2-40B4-BE49-F238E27FC236}">
                    <a16:creationId xmlns:a16="http://schemas.microsoft.com/office/drawing/2014/main" id="{1206AE5A-7459-4F66-AB61-F0C88AD5142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7" name="Google Shape;1512;p42">
                <a:extLst>
                  <a:ext uri="{FF2B5EF4-FFF2-40B4-BE49-F238E27FC236}">
                    <a16:creationId xmlns:a16="http://schemas.microsoft.com/office/drawing/2014/main" id="{1ED86C2A-5E84-478B-9CBE-35FBBCAD9F67}"/>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8" name="Google Shape;1513;p42">
                <a:extLst>
                  <a:ext uri="{FF2B5EF4-FFF2-40B4-BE49-F238E27FC236}">
                    <a16:creationId xmlns:a16="http://schemas.microsoft.com/office/drawing/2014/main" id="{57BE4593-DB81-4F1C-B898-209EA40CDEA0}"/>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39" name="Google Shape;1514;p42">
                <a:extLst>
                  <a:ext uri="{FF2B5EF4-FFF2-40B4-BE49-F238E27FC236}">
                    <a16:creationId xmlns:a16="http://schemas.microsoft.com/office/drawing/2014/main" id="{6FA8E66A-DB2D-4BD4-853B-4A6A0439B57A}"/>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sp>
            <p:nvSpPr>
              <p:cNvPr id="40" name="Google Shape;1515;p42">
                <a:extLst>
                  <a:ext uri="{FF2B5EF4-FFF2-40B4-BE49-F238E27FC236}">
                    <a16:creationId xmlns:a16="http://schemas.microsoft.com/office/drawing/2014/main" id="{7A5C52D1-C8E2-4A9B-A121-B8C1D5C696E2}"/>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37138" tIns="137138" rIns="137138" bIns="137138" anchor="ctr" anchorCtr="0">
                <a:noAutofit/>
              </a:bodyPr>
              <a:lstStyle/>
              <a:p>
                <a:endParaRPr sz="2700" b="1">
                  <a:solidFill>
                    <a:schemeClr val="accent4">
                      <a:lumMod val="75000"/>
                    </a:schemeClr>
                  </a:solidFill>
                </a:endParaRPr>
              </a:p>
            </p:txBody>
          </p:sp>
        </p:grpSp>
        <p:sp>
          <p:nvSpPr>
            <p:cNvPr id="33" name="Google Shape;1516;p42">
              <a:extLst>
                <a:ext uri="{FF2B5EF4-FFF2-40B4-BE49-F238E27FC236}">
                  <a16:creationId xmlns:a16="http://schemas.microsoft.com/office/drawing/2014/main" id="{944049F3-0398-4E73-A2B9-1B4143945A28}"/>
                </a:ext>
              </a:extLst>
            </p:cNvPr>
            <p:cNvSpPr/>
            <p:nvPr/>
          </p:nvSpPr>
          <p:spPr>
            <a:xfrm>
              <a:off x="621564" y="4081351"/>
              <a:ext cx="3253896" cy="640877"/>
            </a:xfrm>
            <a:prstGeom prst="roundRect">
              <a:avLst>
                <a:gd name="adj" fmla="val 50000"/>
              </a:avLst>
            </a:prstGeom>
            <a:solidFill>
              <a:srgbClr val="FFFFFF"/>
            </a:solidFill>
            <a:ln w="28575" cap="flat" cmpd="sng">
              <a:solidFill>
                <a:schemeClr val="accent5"/>
              </a:solidFill>
              <a:prstDash val="solid"/>
              <a:round/>
              <a:headEnd type="none" w="sm" len="sm"/>
              <a:tailEnd type="none" w="sm" len="sm"/>
            </a:ln>
          </p:spPr>
          <p:txBody>
            <a:bodyPr spcFirstLastPara="1" wrap="square" lIns="137138" tIns="137138" rIns="137138" bIns="137138" anchor="ctr" anchorCtr="0">
              <a:noAutofit/>
            </a:bodyPr>
            <a:lstStyle/>
            <a:p>
              <a:pPr algn="ctr">
                <a:buClr>
                  <a:srgbClr val="000000"/>
                </a:buClr>
                <a:buSzPts val="1100"/>
              </a:pPr>
              <a:r>
                <a:rPr lang="en" sz="2850" b="1" dirty="0">
                  <a:solidFill>
                    <a:schemeClr val="accent4">
                      <a:lumMod val="75000"/>
                    </a:schemeClr>
                  </a:solidFill>
                  <a:latin typeface="Georgia Pro Cond" panose="02040506050405020303" pitchFamily="18" charset="0"/>
                  <a:ea typeface="Fira Sans Extra Condensed"/>
                  <a:cs typeface="Fira Sans Extra Condensed"/>
                  <a:sym typeface="Fira Sans Extra Condensed"/>
                </a:rPr>
                <a:t>4</a:t>
              </a:r>
              <a:r>
                <a:rPr lang="en" sz="2850" b="1" dirty="0">
                  <a:solidFill>
                    <a:schemeClr val="accent4">
                      <a:lumMod val="75000"/>
                    </a:schemeClr>
                  </a:solidFill>
                  <a:latin typeface="Georgia" panose="02040502050405020303" pitchFamily="18" charset="0"/>
                  <a:ea typeface="Fira Sans Extra Condensed"/>
                  <a:cs typeface="Fira Sans Extra Condensed"/>
                  <a:sym typeface="Fira Sans Extra Condensed"/>
                </a:rPr>
                <a:t> Vs of Big Data</a:t>
              </a:r>
              <a:endParaRPr sz="2850" b="1" dirty="0">
                <a:solidFill>
                  <a:schemeClr val="accent4">
                    <a:lumMod val="75000"/>
                  </a:schemeClr>
                </a:solidFill>
                <a:latin typeface="Georgia" panose="02040502050405020303" pitchFamily="18" charset="0"/>
                <a:ea typeface="Fira Sans Extra Condensed"/>
                <a:cs typeface="Fira Sans Extra Condensed"/>
                <a:sym typeface="Fira Sans Extra Condensed"/>
              </a:endParaRPr>
            </a:p>
          </p:txBody>
        </p:sp>
        <p:sp>
          <p:nvSpPr>
            <p:cNvPr id="5" name="TextBox 4">
              <a:extLst>
                <a:ext uri="{FF2B5EF4-FFF2-40B4-BE49-F238E27FC236}">
                  <a16:creationId xmlns:a16="http://schemas.microsoft.com/office/drawing/2014/main" id="{039B18A8-08AD-48A1-A8C3-7326AE7155E0}"/>
                </a:ext>
              </a:extLst>
            </p:cNvPr>
            <p:cNvSpPr txBox="1"/>
            <p:nvPr/>
          </p:nvSpPr>
          <p:spPr>
            <a:xfrm>
              <a:off x="5479998" y="2025376"/>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1" name="TextBox 40">
              <a:extLst>
                <a:ext uri="{FF2B5EF4-FFF2-40B4-BE49-F238E27FC236}">
                  <a16:creationId xmlns:a16="http://schemas.microsoft.com/office/drawing/2014/main" id="{E57DFBE7-9E32-4A70-AF95-D123EE709191}"/>
                </a:ext>
              </a:extLst>
            </p:cNvPr>
            <p:cNvSpPr txBox="1"/>
            <p:nvPr/>
          </p:nvSpPr>
          <p:spPr>
            <a:xfrm>
              <a:off x="5479998" y="3185745"/>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2" name="TextBox 41">
              <a:extLst>
                <a:ext uri="{FF2B5EF4-FFF2-40B4-BE49-F238E27FC236}">
                  <a16:creationId xmlns:a16="http://schemas.microsoft.com/office/drawing/2014/main" id="{7F0F045B-2985-4FFB-950B-D7F981E5D1B9}"/>
                </a:ext>
              </a:extLst>
            </p:cNvPr>
            <p:cNvSpPr txBox="1"/>
            <p:nvPr/>
          </p:nvSpPr>
          <p:spPr>
            <a:xfrm>
              <a:off x="5479998" y="4237432"/>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sp>
          <p:nvSpPr>
            <p:cNvPr id="43" name="TextBox 42">
              <a:extLst>
                <a:ext uri="{FF2B5EF4-FFF2-40B4-BE49-F238E27FC236}">
                  <a16:creationId xmlns:a16="http://schemas.microsoft.com/office/drawing/2014/main" id="{0B32D07C-EBC3-48A9-A6B0-C2AE429EFA54}"/>
                </a:ext>
              </a:extLst>
            </p:cNvPr>
            <p:cNvSpPr txBox="1"/>
            <p:nvPr/>
          </p:nvSpPr>
          <p:spPr>
            <a:xfrm>
              <a:off x="5479998" y="5343193"/>
              <a:ext cx="2904844" cy="348813"/>
            </a:xfrm>
            <a:prstGeom prst="rect">
              <a:avLst/>
            </a:prstGeom>
            <a:noFill/>
          </p:spPr>
          <p:txBody>
            <a:bodyPr wrap="square" rtlCol="0" anchor="ctr">
              <a:spAutoFit/>
            </a:bodyPr>
            <a:lstStyle/>
            <a:p>
              <a:pPr algn="r"/>
              <a:r>
                <a:rPr lang="en-US" b="1" dirty="0">
                  <a:solidFill>
                    <a:schemeClr val="accent4">
                      <a:lumMod val="75000"/>
                    </a:schemeClr>
                  </a:solidFill>
                  <a:latin typeface="Georgia Pro Light" panose="02040302050405020303" pitchFamily="18" charset="0"/>
                </a:rPr>
                <a:t>Lorem ipsum dolor sit </a:t>
              </a:r>
              <a:r>
                <a:rPr lang="en-US" b="1" dirty="0" err="1">
                  <a:solidFill>
                    <a:schemeClr val="accent4">
                      <a:lumMod val="75000"/>
                    </a:schemeClr>
                  </a:solidFill>
                  <a:latin typeface="Georgia Pro Light" panose="02040302050405020303" pitchFamily="18" charset="0"/>
                </a:rPr>
                <a:t>amet</a:t>
              </a:r>
              <a:r>
                <a:rPr lang="en-US" b="1" dirty="0">
                  <a:solidFill>
                    <a:schemeClr val="accent4">
                      <a:lumMod val="75000"/>
                    </a:schemeClr>
                  </a:solidFill>
                  <a:latin typeface="Georgia Pro Light" panose="02040302050405020303" pitchFamily="18" charset="0"/>
                </a:rPr>
                <a:t>, consectetur </a:t>
              </a:r>
              <a:r>
                <a:rPr lang="en-US" b="1" dirty="0" err="1">
                  <a:solidFill>
                    <a:schemeClr val="accent4">
                      <a:lumMod val="75000"/>
                    </a:schemeClr>
                  </a:solidFill>
                  <a:latin typeface="Georgia Pro Light" panose="02040302050405020303" pitchFamily="18" charset="0"/>
                </a:rPr>
                <a:t>adipiscing</a:t>
              </a:r>
              <a:r>
                <a:rPr lang="en-US" b="1" dirty="0">
                  <a:solidFill>
                    <a:schemeClr val="accent4">
                      <a:lumMod val="75000"/>
                    </a:schemeClr>
                  </a:solidFill>
                  <a:latin typeface="Georgia Pro Light" panose="02040302050405020303" pitchFamily="18" charset="0"/>
                </a:rPr>
                <a:t> elit, sed do eiusmod. </a:t>
              </a:r>
            </a:p>
          </p:txBody>
        </p:sp>
      </p:grpSp>
      <p:grpSp>
        <p:nvGrpSpPr>
          <p:cNvPr id="49" name="Group 48">
            <a:extLst>
              <a:ext uri="{FF2B5EF4-FFF2-40B4-BE49-F238E27FC236}">
                <a16:creationId xmlns:a16="http://schemas.microsoft.com/office/drawing/2014/main" id="{B45911E8-78BE-486D-A7D0-2975411A3B07}"/>
              </a:ext>
            </a:extLst>
          </p:cNvPr>
          <p:cNvGrpSpPr/>
          <p:nvPr/>
        </p:nvGrpSpPr>
        <p:grpSpPr>
          <a:xfrm>
            <a:off x="0" y="10160154"/>
            <a:ext cx="18288000" cy="164592"/>
            <a:chOff x="0" y="6762419"/>
            <a:chExt cx="12192000" cy="109728"/>
          </a:xfrm>
        </p:grpSpPr>
        <p:sp>
          <p:nvSpPr>
            <p:cNvPr id="46" name="Rectangle 45">
              <a:extLst>
                <a:ext uri="{FF2B5EF4-FFF2-40B4-BE49-F238E27FC236}">
                  <a16:creationId xmlns:a16="http://schemas.microsoft.com/office/drawing/2014/main" id="{054522F7-B8F0-4AEF-87E4-3E875116D608}"/>
                </a:ext>
              </a:extLst>
            </p:cNvPr>
            <p:cNvSpPr/>
            <p:nvPr/>
          </p:nvSpPr>
          <p:spPr>
            <a:xfrm>
              <a:off x="0" y="6762419"/>
              <a:ext cx="2660073" cy="109728"/>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Rectangle 46">
              <a:extLst>
                <a:ext uri="{FF2B5EF4-FFF2-40B4-BE49-F238E27FC236}">
                  <a16:creationId xmlns:a16="http://schemas.microsoft.com/office/drawing/2014/main" id="{A06FCA40-5596-4B0D-B2ED-81379CF8783A}"/>
                </a:ext>
              </a:extLst>
            </p:cNvPr>
            <p:cNvSpPr/>
            <p:nvPr/>
          </p:nvSpPr>
          <p:spPr>
            <a:xfrm>
              <a:off x="2801948" y="6762419"/>
              <a:ext cx="6588105" cy="10972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8" name="Rectangle 47">
              <a:extLst>
                <a:ext uri="{FF2B5EF4-FFF2-40B4-BE49-F238E27FC236}">
                  <a16:creationId xmlns:a16="http://schemas.microsoft.com/office/drawing/2014/main" id="{F141DA7D-4BA6-47E0-98B3-F8676939B336}"/>
                </a:ext>
              </a:extLst>
            </p:cNvPr>
            <p:cNvSpPr/>
            <p:nvPr/>
          </p:nvSpPr>
          <p:spPr>
            <a:xfrm>
              <a:off x="9531927" y="6762419"/>
              <a:ext cx="2660073" cy="109728"/>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Tree>
    <p:extLst>
      <p:ext uri="{BB962C8B-B14F-4D97-AF65-F5344CB8AC3E}">
        <p14:creationId xmlns:p14="http://schemas.microsoft.com/office/powerpoint/2010/main" val="32707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84963"/>
            <a:ext cx="20669250" cy="14745744"/>
          </a:xfrm>
          <a:prstGeom prst="rect">
            <a:avLst/>
          </a:prstGeom>
        </p:spPr>
      </p:pic>
      <p:pic>
        <p:nvPicPr>
          <p:cNvPr id="1026" name="Picture 2">
            <a:extLst>
              <a:ext uri="{FF2B5EF4-FFF2-40B4-BE49-F238E27FC236}">
                <a16:creationId xmlns:a16="http://schemas.microsoft.com/office/drawing/2014/main" id="{280C0AA5-0A99-036D-6FF8-9C3CE779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8472" y="5951333"/>
            <a:ext cx="4003537" cy="40035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347;p32">
            <a:extLst>
              <a:ext uri="{FF2B5EF4-FFF2-40B4-BE49-F238E27FC236}">
                <a16:creationId xmlns:a16="http://schemas.microsoft.com/office/drawing/2014/main" id="{EF4D5E19-0833-9CF1-AB0C-E68D791FADEE}"/>
              </a:ext>
            </a:extLst>
          </p:cNvPr>
          <p:cNvGrpSpPr/>
          <p:nvPr/>
        </p:nvGrpSpPr>
        <p:grpSpPr>
          <a:xfrm>
            <a:off x="7637340" y="2434466"/>
            <a:ext cx="7962900" cy="7033733"/>
            <a:chOff x="4249994" y="391642"/>
            <a:chExt cx="4737022" cy="4131933"/>
          </a:xfrm>
        </p:grpSpPr>
        <p:grpSp>
          <p:nvGrpSpPr>
            <p:cNvPr id="10" name="Google Shape;348;p32">
              <a:extLst>
                <a:ext uri="{FF2B5EF4-FFF2-40B4-BE49-F238E27FC236}">
                  <a16:creationId xmlns:a16="http://schemas.microsoft.com/office/drawing/2014/main" id="{E9BA54F6-3305-20C0-BFA8-BFC19ECC68AB}"/>
                </a:ext>
              </a:extLst>
            </p:cNvPr>
            <p:cNvGrpSpPr/>
            <p:nvPr/>
          </p:nvGrpSpPr>
          <p:grpSpPr>
            <a:xfrm>
              <a:off x="4249994" y="391642"/>
              <a:ext cx="2035371" cy="1121588"/>
              <a:chOff x="6393575" y="998725"/>
              <a:chExt cx="2035575" cy="1121700"/>
            </a:xfrm>
          </p:grpSpPr>
          <p:sp>
            <p:nvSpPr>
              <p:cNvPr id="1096" name="Google Shape;349;p32">
                <a:extLst>
                  <a:ext uri="{FF2B5EF4-FFF2-40B4-BE49-F238E27FC236}">
                    <a16:creationId xmlns:a16="http://schemas.microsoft.com/office/drawing/2014/main" id="{6FADA445-2875-751F-74F9-F99AEA83BD11}"/>
                  </a:ext>
                </a:extLst>
              </p:cNvPr>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50;p32">
                <a:extLst>
                  <a:ext uri="{FF2B5EF4-FFF2-40B4-BE49-F238E27FC236}">
                    <a16:creationId xmlns:a16="http://schemas.microsoft.com/office/drawing/2014/main" id="{1D06AE52-214E-B5E1-8B68-D36C0081CEF4}"/>
                  </a:ext>
                </a:extLst>
              </p:cNvPr>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51;p32">
                <a:extLst>
                  <a:ext uri="{FF2B5EF4-FFF2-40B4-BE49-F238E27FC236}">
                    <a16:creationId xmlns:a16="http://schemas.microsoft.com/office/drawing/2014/main" id="{CDEA2315-8464-146F-333A-453A90FBFF65}"/>
                  </a:ext>
                </a:extLst>
              </p:cNvPr>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52;p32">
                <a:extLst>
                  <a:ext uri="{FF2B5EF4-FFF2-40B4-BE49-F238E27FC236}">
                    <a16:creationId xmlns:a16="http://schemas.microsoft.com/office/drawing/2014/main" id="{1048BB2F-F56E-0E3A-1EDC-C5CC17B98451}"/>
                  </a:ext>
                </a:extLst>
              </p:cNvPr>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53;p32">
                <a:extLst>
                  <a:ext uri="{FF2B5EF4-FFF2-40B4-BE49-F238E27FC236}">
                    <a16:creationId xmlns:a16="http://schemas.microsoft.com/office/drawing/2014/main" id="{E56BD410-79AD-9F27-3EDD-84686A47C696}"/>
                  </a:ext>
                </a:extLst>
              </p:cNvPr>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54;p32">
                <a:extLst>
                  <a:ext uri="{FF2B5EF4-FFF2-40B4-BE49-F238E27FC236}">
                    <a16:creationId xmlns:a16="http://schemas.microsoft.com/office/drawing/2014/main" id="{B98FD441-4F4E-FD37-BC84-148E5AC9A5AE}"/>
                  </a:ext>
                </a:extLst>
              </p:cNvPr>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55;p32">
                <a:extLst>
                  <a:ext uri="{FF2B5EF4-FFF2-40B4-BE49-F238E27FC236}">
                    <a16:creationId xmlns:a16="http://schemas.microsoft.com/office/drawing/2014/main" id="{1B96333D-8340-838C-B317-D6F545F4A1F0}"/>
                  </a:ext>
                </a:extLst>
              </p:cNvPr>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56;p32">
                <a:extLst>
                  <a:ext uri="{FF2B5EF4-FFF2-40B4-BE49-F238E27FC236}">
                    <a16:creationId xmlns:a16="http://schemas.microsoft.com/office/drawing/2014/main" id="{23AB0FC1-CF17-D6EB-BC7A-2D00FA834F00}"/>
                  </a:ext>
                </a:extLst>
              </p:cNvPr>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57;p32">
                <a:extLst>
                  <a:ext uri="{FF2B5EF4-FFF2-40B4-BE49-F238E27FC236}">
                    <a16:creationId xmlns:a16="http://schemas.microsoft.com/office/drawing/2014/main" id="{5C70C92E-FA19-7E25-B358-4F24D9444F8E}"/>
                  </a:ext>
                </a:extLst>
              </p:cNvPr>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58;p32">
                <a:extLst>
                  <a:ext uri="{FF2B5EF4-FFF2-40B4-BE49-F238E27FC236}">
                    <a16:creationId xmlns:a16="http://schemas.microsoft.com/office/drawing/2014/main" id="{3EB17EC7-9B95-CED0-D780-212EB3200AC7}"/>
                  </a:ext>
                </a:extLst>
              </p:cNvPr>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59;p32">
                <a:extLst>
                  <a:ext uri="{FF2B5EF4-FFF2-40B4-BE49-F238E27FC236}">
                    <a16:creationId xmlns:a16="http://schemas.microsoft.com/office/drawing/2014/main" id="{C472D390-BDBD-27C7-4E43-43DFAE162BDD}"/>
                  </a:ext>
                </a:extLst>
              </p:cNvPr>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60;p32">
                <a:extLst>
                  <a:ext uri="{FF2B5EF4-FFF2-40B4-BE49-F238E27FC236}">
                    <a16:creationId xmlns:a16="http://schemas.microsoft.com/office/drawing/2014/main" id="{12670311-D702-3EAD-9841-6D002416B087}"/>
                  </a:ext>
                </a:extLst>
              </p:cNvPr>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61;p32">
                <a:extLst>
                  <a:ext uri="{FF2B5EF4-FFF2-40B4-BE49-F238E27FC236}">
                    <a16:creationId xmlns:a16="http://schemas.microsoft.com/office/drawing/2014/main" id="{58AE85F8-AAEA-DC0D-CCD6-02478A030523}"/>
                  </a:ext>
                </a:extLst>
              </p:cNvPr>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62;p32">
                <a:extLst>
                  <a:ext uri="{FF2B5EF4-FFF2-40B4-BE49-F238E27FC236}">
                    <a16:creationId xmlns:a16="http://schemas.microsoft.com/office/drawing/2014/main" id="{2D192ADF-44CF-B29B-436C-3E6C34C87773}"/>
                  </a:ext>
                </a:extLst>
              </p:cNvPr>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63;p32">
                <a:extLst>
                  <a:ext uri="{FF2B5EF4-FFF2-40B4-BE49-F238E27FC236}">
                    <a16:creationId xmlns:a16="http://schemas.microsoft.com/office/drawing/2014/main" id="{C4F86633-BDC4-F6F2-915A-85AB4E14E617}"/>
                  </a:ext>
                </a:extLst>
              </p:cNvPr>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64;p32">
                <a:extLst>
                  <a:ext uri="{FF2B5EF4-FFF2-40B4-BE49-F238E27FC236}">
                    <a16:creationId xmlns:a16="http://schemas.microsoft.com/office/drawing/2014/main" id="{7C280DE9-25B4-7252-B154-780E526906EA}"/>
                  </a:ext>
                </a:extLst>
              </p:cNvPr>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65;p32">
                <a:extLst>
                  <a:ext uri="{FF2B5EF4-FFF2-40B4-BE49-F238E27FC236}">
                    <a16:creationId xmlns:a16="http://schemas.microsoft.com/office/drawing/2014/main" id="{937D9EF3-77DA-CF05-2549-899FA1ADE783}"/>
                  </a:ext>
                </a:extLst>
              </p:cNvPr>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66;p32">
                <a:extLst>
                  <a:ext uri="{FF2B5EF4-FFF2-40B4-BE49-F238E27FC236}">
                    <a16:creationId xmlns:a16="http://schemas.microsoft.com/office/drawing/2014/main" id="{CCA5A358-9A6C-69EF-0844-FF31E0A707B6}"/>
                  </a:ext>
                </a:extLst>
              </p:cNvPr>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67;p32">
                <a:extLst>
                  <a:ext uri="{FF2B5EF4-FFF2-40B4-BE49-F238E27FC236}">
                    <a16:creationId xmlns:a16="http://schemas.microsoft.com/office/drawing/2014/main" id="{B8D469F2-0FE7-D9C4-2C63-550DAE2CCCAC}"/>
                  </a:ext>
                </a:extLst>
              </p:cNvPr>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68;p32">
                <a:extLst>
                  <a:ext uri="{FF2B5EF4-FFF2-40B4-BE49-F238E27FC236}">
                    <a16:creationId xmlns:a16="http://schemas.microsoft.com/office/drawing/2014/main" id="{D691B9A0-A3EB-6E20-DC14-EAFAC23AAE3A}"/>
                  </a:ext>
                </a:extLst>
              </p:cNvPr>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69;p32">
                <a:extLst>
                  <a:ext uri="{FF2B5EF4-FFF2-40B4-BE49-F238E27FC236}">
                    <a16:creationId xmlns:a16="http://schemas.microsoft.com/office/drawing/2014/main" id="{E5D6989D-AFA8-2A03-8039-1EC3085B5868}"/>
                  </a:ext>
                </a:extLst>
              </p:cNvPr>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70;p32">
                <a:extLst>
                  <a:ext uri="{FF2B5EF4-FFF2-40B4-BE49-F238E27FC236}">
                    <a16:creationId xmlns:a16="http://schemas.microsoft.com/office/drawing/2014/main" id="{1B935345-3F23-4B18-5C9D-A53CC3D6051D}"/>
                  </a:ext>
                </a:extLst>
              </p:cNvPr>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71;p32">
                <a:extLst>
                  <a:ext uri="{FF2B5EF4-FFF2-40B4-BE49-F238E27FC236}">
                    <a16:creationId xmlns:a16="http://schemas.microsoft.com/office/drawing/2014/main" id="{03C1DCB0-6BF1-1647-8D5D-E75DCF2B0A01}"/>
                  </a:ext>
                </a:extLst>
              </p:cNvPr>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2;p32">
              <a:extLst>
                <a:ext uri="{FF2B5EF4-FFF2-40B4-BE49-F238E27FC236}">
                  <a16:creationId xmlns:a16="http://schemas.microsoft.com/office/drawing/2014/main" id="{BF4D79DD-D2CA-5BA0-A4F3-C7D9C17A94DF}"/>
                </a:ext>
              </a:extLst>
            </p:cNvPr>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3;p32">
              <a:extLst>
                <a:ext uri="{FF2B5EF4-FFF2-40B4-BE49-F238E27FC236}">
                  <a16:creationId xmlns:a16="http://schemas.microsoft.com/office/drawing/2014/main" id="{833516A0-5C79-77CA-037A-6A7822805BF3}"/>
                </a:ext>
              </a:extLst>
            </p:cNvPr>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p32">
              <a:extLst>
                <a:ext uri="{FF2B5EF4-FFF2-40B4-BE49-F238E27FC236}">
                  <a16:creationId xmlns:a16="http://schemas.microsoft.com/office/drawing/2014/main" id="{3E45BD0F-CDEE-4E74-C320-B21E981C6088}"/>
                </a:ext>
              </a:extLst>
            </p:cNvPr>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5;p32">
              <a:extLst>
                <a:ext uri="{FF2B5EF4-FFF2-40B4-BE49-F238E27FC236}">
                  <a16:creationId xmlns:a16="http://schemas.microsoft.com/office/drawing/2014/main" id="{5F28A0AC-E943-91C0-D5A9-005FC93A9F7E}"/>
                </a:ext>
              </a:extLst>
            </p:cNvPr>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6;p32">
              <a:extLst>
                <a:ext uri="{FF2B5EF4-FFF2-40B4-BE49-F238E27FC236}">
                  <a16:creationId xmlns:a16="http://schemas.microsoft.com/office/drawing/2014/main" id="{A9C9F7CB-856A-4FAD-F266-E5337B6DD096}"/>
                </a:ext>
              </a:extLst>
            </p:cNvPr>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7;p32">
              <a:extLst>
                <a:ext uri="{FF2B5EF4-FFF2-40B4-BE49-F238E27FC236}">
                  <a16:creationId xmlns:a16="http://schemas.microsoft.com/office/drawing/2014/main" id="{BD001E61-1E21-56A7-FDD7-AFB481CF267A}"/>
                </a:ext>
              </a:extLst>
            </p:cNvPr>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8;p32">
              <a:extLst>
                <a:ext uri="{FF2B5EF4-FFF2-40B4-BE49-F238E27FC236}">
                  <a16:creationId xmlns:a16="http://schemas.microsoft.com/office/drawing/2014/main" id="{399A100C-0A49-926E-354D-55DDBAE81E1C}"/>
                </a:ext>
              </a:extLst>
            </p:cNvPr>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9;p32">
              <a:extLst>
                <a:ext uri="{FF2B5EF4-FFF2-40B4-BE49-F238E27FC236}">
                  <a16:creationId xmlns:a16="http://schemas.microsoft.com/office/drawing/2014/main" id="{46CC7C35-1BD6-447D-68B2-E75DC68A7001}"/>
                </a:ext>
              </a:extLst>
            </p:cNvPr>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0;p32">
              <a:extLst>
                <a:ext uri="{FF2B5EF4-FFF2-40B4-BE49-F238E27FC236}">
                  <a16:creationId xmlns:a16="http://schemas.microsoft.com/office/drawing/2014/main" id="{12BDC26A-5B2A-2361-4211-313E34D49F72}"/>
                </a:ext>
              </a:extLst>
            </p:cNvPr>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p32">
              <a:extLst>
                <a:ext uri="{FF2B5EF4-FFF2-40B4-BE49-F238E27FC236}">
                  <a16:creationId xmlns:a16="http://schemas.microsoft.com/office/drawing/2014/main" id="{E0777076-10F4-1A10-ACE1-487B4F7A3957}"/>
                </a:ext>
              </a:extLst>
            </p:cNvPr>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2;p32">
              <a:extLst>
                <a:ext uri="{FF2B5EF4-FFF2-40B4-BE49-F238E27FC236}">
                  <a16:creationId xmlns:a16="http://schemas.microsoft.com/office/drawing/2014/main" id="{24F0BEAD-8C25-77E3-E9EA-9101E440A8DA}"/>
                </a:ext>
              </a:extLst>
            </p:cNvPr>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3;p32">
              <a:extLst>
                <a:ext uri="{FF2B5EF4-FFF2-40B4-BE49-F238E27FC236}">
                  <a16:creationId xmlns:a16="http://schemas.microsoft.com/office/drawing/2014/main" id="{BAFC5676-DF4C-F483-984C-43FA1B9643B1}"/>
                </a:ext>
              </a:extLst>
            </p:cNvPr>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p32">
              <a:extLst>
                <a:ext uri="{FF2B5EF4-FFF2-40B4-BE49-F238E27FC236}">
                  <a16:creationId xmlns:a16="http://schemas.microsoft.com/office/drawing/2014/main" id="{14D410DD-74AB-A9FF-642A-477E59BE5B9C}"/>
                </a:ext>
              </a:extLst>
            </p:cNvPr>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p32">
              <a:extLst>
                <a:ext uri="{FF2B5EF4-FFF2-40B4-BE49-F238E27FC236}">
                  <a16:creationId xmlns:a16="http://schemas.microsoft.com/office/drawing/2014/main" id="{A4CE7772-5039-EAC0-C9FA-3B73859E4C3E}"/>
                </a:ext>
              </a:extLst>
            </p:cNvPr>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6;p32">
              <a:extLst>
                <a:ext uri="{FF2B5EF4-FFF2-40B4-BE49-F238E27FC236}">
                  <a16:creationId xmlns:a16="http://schemas.microsoft.com/office/drawing/2014/main" id="{CBFA1230-1BBA-214D-12BD-F30572057A62}"/>
                </a:ext>
              </a:extLst>
            </p:cNvPr>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p32">
              <a:extLst>
                <a:ext uri="{FF2B5EF4-FFF2-40B4-BE49-F238E27FC236}">
                  <a16:creationId xmlns:a16="http://schemas.microsoft.com/office/drawing/2014/main" id="{C5877736-D2E4-4638-626D-39BC647EF905}"/>
                </a:ext>
              </a:extLst>
            </p:cNvPr>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p32">
              <a:extLst>
                <a:ext uri="{FF2B5EF4-FFF2-40B4-BE49-F238E27FC236}">
                  <a16:creationId xmlns:a16="http://schemas.microsoft.com/office/drawing/2014/main" id="{EE6BED4B-AD78-3B21-D1B7-C9D0F0F49ACE}"/>
                </a:ext>
              </a:extLst>
            </p:cNvPr>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p32">
              <a:extLst>
                <a:ext uri="{FF2B5EF4-FFF2-40B4-BE49-F238E27FC236}">
                  <a16:creationId xmlns:a16="http://schemas.microsoft.com/office/drawing/2014/main" id="{9ACCAF0C-EB79-CBB5-56FA-98D6FDA828A7}"/>
                </a:ext>
              </a:extLst>
            </p:cNvPr>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0;p32">
              <a:extLst>
                <a:ext uri="{FF2B5EF4-FFF2-40B4-BE49-F238E27FC236}">
                  <a16:creationId xmlns:a16="http://schemas.microsoft.com/office/drawing/2014/main" id="{64C7003E-CC0A-5B17-DED5-60D9C1C75DD4}"/>
                </a:ext>
              </a:extLst>
            </p:cNvPr>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1;p32">
              <a:extLst>
                <a:ext uri="{FF2B5EF4-FFF2-40B4-BE49-F238E27FC236}">
                  <a16:creationId xmlns:a16="http://schemas.microsoft.com/office/drawing/2014/main" id="{7E80BAB9-12CF-C3F5-F56D-FB336D69A765}"/>
                </a:ext>
              </a:extLst>
            </p:cNvPr>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2;p32">
              <a:extLst>
                <a:ext uri="{FF2B5EF4-FFF2-40B4-BE49-F238E27FC236}">
                  <a16:creationId xmlns:a16="http://schemas.microsoft.com/office/drawing/2014/main" id="{D265F6C9-C753-14BF-77EC-D015A141DB33}"/>
                </a:ext>
              </a:extLst>
            </p:cNvPr>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3;p32">
              <a:extLst>
                <a:ext uri="{FF2B5EF4-FFF2-40B4-BE49-F238E27FC236}">
                  <a16:creationId xmlns:a16="http://schemas.microsoft.com/office/drawing/2014/main" id="{D800700A-F95C-71F5-BC33-C1372F11925D}"/>
                </a:ext>
              </a:extLst>
            </p:cNvPr>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p32">
              <a:extLst>
                <a:ext uri="{FF2B5EF4-FFF2-40B4-BE49-F238E27FC236}">
                  <a16:creationId xmlns:a16="http://schemas.microsoft.com/office/drawing/2014/main" id="{BF1385B3-A5F9-6ED3-E74B-1C5C615B78FD}"/>
                </a:ext>
              </a:extLst>
            </p:cNvPr>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5;p32">
              <a:extLst>
                <a:ext uri="{FF2B5EF4-FFF2-40B4-BE49-F238E27FC236}">
                  <a16:creationId xmlns:a16="http://schemas.microsoft.com/office/drawing/2014/main" id="{0B81515E-0DDE-5B6C-F817-014B249F9C51}"/>
                </a:ext>
              </a:extLst>
            </p:cNvPr>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6;p32">
              <a:extLst>
                <a:ext uri="{FF2B5EF4-FFF2-40B4-BE49-F238E27FC236}">
                  <a16:creationId xmlns:a16="http://schemas.microsoft.com/office/drawing/2014/main" id="{E1CC7593-92B7-4A2F-8513-D638FCA67F2C}"/>
                </a:ext>
              </a:extLst>
            </p:cNvPr>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7;p32">
              <a:extLst>
                <a:ext uri="{FF2B5EF4-FFF2-40B4-BE49-F238E27FC236}">
                  <a16:creationId xmlns:a16="http://schemas.microsoft.com/office/drawing/2014/main" id="{4ED6EAD3-FE4F-90E3-3240-8E6C6BDF700B}"/>
                </a:ext>
              </a:extLst>
            </p:cNvPr>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8;p32">
              <a:extLst>
                <a:ext uri="{FF2B5EF4-FFF2-40B4-BE49-F238E27FC236}">
                  <a16:creationId xmlns:a16="http://schemas.microsoft.com/office/drawing/2014/main" id="{B398CDAA-AB19-E353-1160-1A1E0ABE3A26}"/>
                </a:ext>
              </a:extLst>
            </p:cNvPr>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9;p32">
              <a:extLst>
                <a:ext uri="{FF2B5EF4-FFF2-40B4-BE49-F238E27FC236}">
                  <a16:creationId xmlns:a16="http://schemas.microsoft.com/office/drawing/2014/main" id="{3A5FF5CC-A367-5611-5C4E-FFB52DF6E3E6}"/>
                </a:ext>
              </a:extLst>
            </p:cNvPr>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p32">
              <a:extLst>
                <a:ext uri="{FF2B5EF4-FFF2-40B4-BE49-F238E27FC236}">
                  <a16:creationId xmlns:a16="http://schemas.microsoft.com/office/drawing/2014/main" id="{35D4ACF3-5565-7B6C-2F25-FAD4938A4FED}"/>
                </a:ext>
              </a:extLst>
            </p:cNvPr>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p32">
              <a:extLst>
                <a:ext uri="{FF2B5EF4-FFF2-40B4-BE49-F238E27FC236}">
                  <a16:creationId xmlns:a16="http://schemas.microsoft.com/office/drawing/2014/main" id="{7F9A18B0-CF17-C747-3E5E-C76441A81736}"/>
                </a:ext>
              </a:extLst>
            </p:cNvPr>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p32">
              <a:extLst>
                <a:ext uri="{FF2B5EF4-FFF2-40B4-BE49-F238E27FC236}">
                  <a16:creationId xmlns:a16="http://schemas.microsoft.com/office/drawing/2014/main" id="{49837D8A-C8D9-42FF-C7AD-BC961F61E5AF}"/>
                </a:ext>
              </a:extLst>
            </p:cNvPr>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3;p32">
              <a:extLst>
                <a:ext uri="{FF2B5EF4-FFF2-40B4-BE49-F238E27FC236}">
                  <a16:creationId xmlns:a16="http://schemas.microsoft.com/office/drawing/2014/main" id="{6A6C95D0-411D-26B9-86EC-823C53B4BBE4}"/>
                </a:ext>
              </a:extLst>
            </p:cNvPr>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4;p32">
              <a:extLst>
                <a:ext uri="{FF2B5EF4-FFF2-40B4-BE49-F238E27FC236}">
                  <a16:creationId xmlns:a16="http://schemas.microsoft.com/office/drawing/2014/main" id="{EC29639A-A535-3ED5-F1A5-EBEC27E7CA80}"/>
                </a:ext>
              </a:extLst>
            </p:cNvPr>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p32">
              <a:extLst>
                <a:ext uri="{FF2B5EF4-FFF2-40B4-BE49-F238E27FC236}">
                  <a16:creationId xmlns:a16="http://schemas.microsoft.com/office/drawing/2014/main" id="{29A6E33E-E964-39DF-708F-C21AE094F45C}"/>
                </a:ext>
              </a:extLst>
            </p:cNvPr>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6;p32">
              <a:extLst>
                <a:ext uri="{FF2B5EF4-FFF2-40B4-BE49-F238E27FC236}">
                  <a16:creationId xmlns:a16="http://schemas.microsoft.com/office/drawing/2014/main" id="{9E40C72B-7698-E49A-F298-639B87ED3074}"/>
                </a:ext>
              </a:extLst>
            </p:cNvPr>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7;p32">
              <a:extLst>
                <a:ext uri="{FF2B5EF4-FFF2-40B4-BE49-F238E27FC236}">
                  <a16:creationId xmlns:a16="http://schemas.microsoft.com/office/drawing/2014/main" id="{1FC79915-79A1-4F46-3BE3-CC2FA25333D2}"/>
                </a:ext>
              </a:extLst>
            </p:cNvPr>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p32">
              <a:extLst>
                <a:ext uri="{FF2B5EF4-FFF2-40B4-BE49-F238E27FC236}">
                  <a16:creationId xmlns:a16="http://schemas.microsoft.com/office/drawing/2014/main" id="{73BB4FD1-1EC8-B3B6-3140-BC912DD1CCB0}"/>
                </a:ext>
              </a:extLst>
            </p:cNvPr>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9;p32">
              <a:extLst>
                <a:ext uri="{FF2B5EF4-FFF2-40B4-BE49-F238E27FC236}">
                  <a16:creationId xmlns:a16="http://schemas.microsoft.com/office/drawing/2014/main" id="{8BA54229-9279-C475-A322-466F7C76870C}"/>
                </a:ext>
              </a:extLst>
            </p:cNvPr>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0;p32">
              <a:extLst>
                <a:ext uri="{FF2B5EF4-FFF2-40B4-BE49-F238E27FC236}">
                  <a16:creationId xmlns:a16="http://schemas.microsoft.com/office/drawing/2014/main" id="{F5C2DBA4-8E74-ED68-244E-E0148743FE02}"/>
                </a:ext>
              </a:extLst>
            </p:cNvPr>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1;p32">
              <a:extLst>
                <a:ext uri="{FF2B5EF4-FFF2-40B4-BE49-F238E27FC236}">
                  <a16:creationId xmlns:a16="http://schemas.microsoft.com/office/drawing/2014/main" id="{07F4C135-840B-D6AC-3A3A-0B55A6C437B7}"/>
                </a:ext>
              </a:extLst>
            </p:cNvPr>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2;p32">
              <a:extLst>
                <a:ext uri="{FF2B5EF4-FFF2-40B4-BE49-F238E27FC236}">
                  <a16:creationId xmlns:a16="http://schemas.microsoft.com/office/drawing/2014/main" id="{3EFD1BB1-9D5F-EAD1-15DD-9E108EE40A0F}"/>
                </a:ext>
              </a:extLst>
            </p:cNvPr>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3;p32">
              <a:extLst>
                <a:ext uri="{FF2B5EF4-FFF2-40B4-BE49-F238E27FC236}">
                  <a16:creationId xmlns:a16="http://schemas.microsoft.com/office/drawing/2014/main" id="{72F83D0E-DCF8-4FD8-A17C-E97B06FCA678}"/>
                </a:ext>
              </a:extLst>
            </p:cNvPr>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4;p32">
              <a:extLst>
                <a:ext uri="{FF2B5EF4-FFF2-40B4-BE49-F238E27FC236}">
                  <a16:creationId xmlns:a16="http://schemas.microsoft.com/office/drawing/2014/main" id="{706A4067-93D8-56C4-DD2F-DA6F48B65C87}"/>
                </a:ext>
              </a:extLst>
            </p:cNvPr>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5;p32">
              <a:extLst>
                <a:ext uri="{FF2B5EF4-FFF2-40B4-BE49-F238E27FC236}">
                  <a16:creationId xmlns:a16="http://schemas.microsoft.com/office/drawing/2014/main" id="{E6286FE4-D0F5-9A51-9509-5E80A745AEBA}"/>
                </a:ext>
              </a:extLst>
            </p:cNvPr>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6;p32">
              <a:extLst>
                <a:ext uri="{FF2B5EF4-FFF2-40B4-BE49-F238E27FC236}">
                  <a16:creationId xmlns:a16="http://schemas.microsoft.com/office/drawing/2014/main" id="{ABF7812C-D08C-527A-17AF-9732EEB3CFB3}"/>
                </a:ext>
              </a:extLst>
            </p:cNvPr>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7;p32">
              <a:extLst>
                <a:ext uri="{FF2B5EF4-FFF2-40B4-BE49-F238E27FC236}">
                  <a16:creationId xmlns:a16="http://schemas.microsoft.com/office/drawing/2014/main" id="{EEB5D152-3F41-D8F9-772D-007CC4DF1DA3}"/>
                </a:ext>
              </a:extLst>
            </p:cNvPr>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p32">
              <a:extLst>
                <a:ext uri="{FF2B5EF4-FFF2-40B4-BE49-F238E27FC236}">
                  <a16:creationId xmlns:a16="http://schemas.microsoft.com/office/drawing/2014/main" id="{025A8A38-93D0-F49B-7E5C-9F6BAE1D215D}"/>
                </a:ext>
              </a:extLst>
            </p:cNvPr>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p32">
              <a:extLst>
                <a:ext uri="{FF2B5EF4-FFF2-40B4-BE49-F238E27FC236}">
                  <a16:creationId xmlns:a16="http://schemas.microsoft.com/office/drawing/2014/main" id="{118684EE-B5F0-4815-FC65-8CD3C298EBEC}"/>
                </a:ext>
              </a:extLst>
            </p:cNvPr>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0;p32">
              <a:extLst>
                <a:ext uri="{FF2B5EF4-FFF2-40B4-BE49-F238E27FC236}">
                  <a16:creationId xmlns:a16="http://schemas.microsoft.com/office/drawing/2014/main" id="{10C8CD74-C104-4101-EFCD-23E08F94D332}"/>
                </a:ext>
              </a:extLst>
            </p:cNvPr>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1;p32">
              <a:extLst>
                <a:ext uri="{FF2B5EF4-FFF2-40B4-BE49-F238E27FC236}">
                  <a16:creationId xmlns:a16="http://schemas.microsoft.com/office/drawing/2014/main" id="{A0C250A0-B0AE-CFF3-79A5-D64F79417729}"/>
                </a:ext>
              </a:extLst>
            </p:cNvPr>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p32">
              <a:extLst>
                <a:ext uri="{FF2B5EF4-FFF2-40B4-BE49-F238E27FC236}">
                  <a16:creationId xmlns:a16="http://schemas.microsoft.com/office/drawing/2014/main" id="{17E37BDA-1745-6E2D-B2B4-2D985917DFC2}"/>
                </a:ext>
              </a:extLst>
            </p:cNvPr>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p32">
              <a:extLst>
                <a:ext uri="{FF2B5EF4-FFF2-40B4-BE49-F238E27FC236}">
                  <a16:creationId xmlns:a16="http://schemas.microsoft.com/office/drawing/2014/main" id="{1A1E76A5-A0B4-0968-A5C1-9B6B2BD162FA}"/>
                </a:ext>
              </a:extLst>
            </p:cNvPr>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p32">
              <a:extLst>
                <a:ext uri="{FF2B5EF4-FFF2-40B4-BE49-F238E27FC236}">
                  <a16:creationId xmlns:a16="http://schemas.microsoft.com/office/drawing/2014/main" id="{1358FFC6-FDC3-1341-1997-3C882C908ADA}"/>
                </a:ext>
              </a:extLst>
            </p:cNvPr>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25;p32">
              <a:extLst>
                <a:ext uri="{FF2B5EF4-FFF2-40B4-BE49-F238E27FC236}">
                  <a16:creationId xmlns:a16="http://schemas.microsoft.com/office/drawing/2014/main" id="{BAB0CF3F-6D51-D5FD-D95E-4D2E1D6C0A08}"/>
                </a:ext>
              </a:extLst>
            </p:cNvPr>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26;p32">
              <a:extLst>
                <a:ext uri="{FF2B5EF4-FFF2-40B4-BE49-F238E27FC236}">
                  <a16:creationId xmlns:a16="http://schemas.microsoft.com/office/drawing/2014/main" id="{0ED71B51-E015-9EE6-E2E3-EDC9E95BC98A}"/>
                </a:ext>
              </a:extLst>
            </p:cNvPr>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27;p32">
              <a:extLst>
                <a:ext uri="{FF2B5EF4-FFF2-40B4-BE49-F238E27FC236}">
                  <a16:creationId xmlns:a16="http://schemas.microsoft.com/office/drawing/2014/main" id="{7B2A9276-C4B9-274B-8866-E4F101354341}"/>
                </a:ext>
              </a:extLst>
            </p:cNvPr>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28;p32">
              <a:extLst>
                <a:ext uri="{FF2B5EF4-FFF2-40B4-BE49-F238E27FC236}">
                  <a16:creationId xmlns:a16="http://schemas.microsoft.com/office/drawing/2014/main" id="{DA1C3252-9C65-6081-6DEC-3D680E1ACB8C}"/>
                </a:ext>
              </a:extLst>
            </p:cNvPr>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29;p32">
              <a:extLst>
                <a:ext uri="{FF2B5EF4-FFF2-40B4-BE49-F238E27FC236}">
                  <a16:creationId xmlns:a16="http://schemas.microsoft.com/office/drawing/2014/main" id="{7B770A8A-6886-00AC-D621-C9BC89BACCE9}"/>
                </a:ext>
              </a:extLst>
            </p:cNvPr>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30;p32">
              <a:extLst>
                <a:ext uri="{FF2B5EF4-FFF2-40B4-BE49-F238E27FC236}">
                  <a16:creationId xmlns:a16="http://schemas.microsoft.com/office/drawing/2014/main" id="{50F2D53D-153D-A7AA-D2B4-722C831A1031}"/>
                </a:ext>
              </a:extLst>
            </p:cNvPr>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1;p32">
              <a:extLst>
                <a:ext uri="{FF2B5EF4-FFF2-40B4-BE49-F238E27FC236}">
                  <a16:creationId xmlns:a16="http://schemas.microsoft.com/office/drawing/2014/main" id="{14C51D1F-FE1F-D8C3-86E5-A19EC9AF0A12}"/>
                </a:ext>
              </a:extLst>
            </p:cNvPr>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32;p32">
              <a:extLst>
                <a:ext uri="{FF2B5EF4-FFF2-40B4-BE49-F238E27FC236}">
                  <a16:creationId xmlns:a16="http://schemas.microsoft.com/office/drawing/2014/main" id="{8D569E0A-473A-40AF-F5C5-19BF829011FA}"/>
                </a:ext>
              </a:extLst>
            </p:cNvPr>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3;p32">
              <a:extLst>
                <a:ext uri="{FF2B5EF4-FFF2-40B4-BE49-F238E27FC236}">
                  <a16:creationId xmlns:a16="http://schemas.microsoft.com/office/drawing/2014/main" id="{4374DC31-111C-F2A7-AB76-EFDF18C94420}"/>
                </a:ext>
              </a:extLst>
            </p:cNvPr>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34;p32">
              <a:extLst>
                <a:ext uri="{FF2B5EF4-FFF2-40B4-BE49-F238E27FC236}">
                  <a16:creationId xmlns:a16="http://schemas.microsoft.com/office/drawing/2014/main" id="{D511FFF7-E8FC-B721-858E-B6260D77B4F1}"/>
                </a:ext>
              </a:extLst>
            </p:cNvPr>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5;p32">
              <a:extLst>
                <a:ext uri="{FF2B5EF4-FFF2-40B4-BE49-F238E27FC236}">
                  <a16:creationId xmlns:a16="http://schemas.microsoft.com/office/drawing/2014/main" id="{B63DEE6D-18EF-D33B-AF8F-244E350CBBD0}"/>
                </a:ext>
              </a:extLst>
            </p:cNvPr>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36;p32">
              <a:extLst>
                <a:ext uri="{FF2B5EF4-FFF2-40B4-BE49-F238E27FC236}">
                  <a16:creationId xmlns:a16="http://schemas.microsoft.com/office/drawing/2014/main" id="{29DDFA9B-8D0C-877A-E350-15201AC8F16B}"/>
                </a:ext>
              </a:extLst>
            </p:cNvPr>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7;p32">
              <a:extLst>
                <a:ext uri="{FF2B5EF4-FFF2-40B4-BE49-F238E27FC236}">
                  <a16:creationId xmlns:a16="http://schemas.microsoft.com/office/drawing/2014/main" id="{162530B8-30D8-B401-FDD2-3489E774EB1D}"/>
                </a:ext>
              </a:extLst>
            </p:cNvPr>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8;p32">
              <a:extLst>
                <a:ext uri="{FF2B5EF4-FFF2-40B4-BE49-F238E27FC236}">
                  <a16:creationId xmlns:a16="http://schemas.microsoft.com/office/drawing/2014/main" id="{FBB93A09-5C90-3398-D3BF-EFEF3FF89F58}"/>
                </a:ext>
              </a:extLst>
            </p:cNvPr>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9;p32">
              <a:extLst>
                <a:ext uri="{FF2B5EF4-FFF2-40B4-BE49-F238E27FC236}">
                  <a16:creationId xmlns:a16="http://schemas.microsoft.com/office/drawing/2014/main" id="{1B8508F9-9DE3-66E4-5860-44317AED0C56}"/>
                </a:ext>
              </a:extLst>
            </p:cNvPr>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40;p32">
              <a:extLst>
                <a:ext uri="{FF2B5EF4-FFF2-40B4-BE49-F238E27FC236}">
                  <a16:creationId xmlns:a16="http://schemas.microsoft.com/office/drawing/2014/main" id="{E0DED8A3-3596-8B56-14D6-829BC023087F}"/>
                </a:ext>
              </a:extLst>
            </p:cNvPr>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41;p32">
              <a:extLst>
                <a:ext uri="{FF2B5EF4-FFF2-40B4-BE49-F238E27FC236}">
                  <a16:creationId xmlns:a16="http://schemas.microsoft.com/office/drawing/2014/main" id="{C2B8F418-83CD-949C-4317-024FBBF77030}"/>
                </a:ext>
              </a:extLst>
            </p:cNvPr>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42;p32">
              <a:extLst>
                <a:ext uri="{FF2B5EF4-FFF2-40B4-BE49-F238E27FC236}">
                  <a16:creationId xmlns:a16="http://schemas.microsoft.com/office/drawing/2014/main" id="{ABB21168-5A3D-6F78-72F2-044120F8064C}"/>
                </a:ext>
              </a:extLst>
            </p:cNvPr>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43;p32">
              <a:extLst>
                <a:ext uri="{FF2B5EF4-FFF2-40B4-BE49-F238E27FC236}">
                  <a16:creationId xmlns:a16="http://schemas.microsoft.com/office/drawing/2014/main" id="{24A2ADBC-4594-225B-40E6-A145AAA3FAE5}"/>
                </a:ext>
              </a:extLst>
            </p:cNvPr>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44;p32">
              <a:extLst>
                <a:ext uri="{FF2B5EF4-FFF2-40B4-BE49-F238E27FC236}">
                  <a16:creationId xmlns:a16="http://schemas.microsoft.com/office/drawing/2014/main" id="{8AE1681D-9A1E-0FF9-1CC1-4DF372C54C05}"/>
                </a:ext>
              </a:extLst>
            </p:cNvPr>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45;p32">
              <a:extLst>
                <a:ext uri="{FF2B5EF4-FFF2-40B4-BE49-F238E27FC236}">
                  <a16:creationId xmlns:a16="http://schemas.microsoft.com/office/drawing/2014/main" id="{18F87DA9-FC7E-D926-A0B3-D7E21FE758CE}"/>
                </a:ext>
              </a:extLst>
            </p:cNvPr>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46;p32">
              <a:extLst>
                <a:ext uri="{FF2B5EF4-FFF2-40B4-BE49-F238E27FC236}">
                  <a16:creationId xmlns:a16="http://schemas.microsoft.com/office/drawing/2014/main" id="{CF213462-79ED-F967-3C89-184E651CF13B}"/>
                </a:ext>
              </a:extLst>
            </p:cNvPr>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47;p32">
              <a:extLst>
                <a:ext uri="{FF2B5EF4-FFF2-40B4-BE49-F238E27FC236}">
                  <a16:creationId xmlns:a16="http://schemas.microsoft.com/office/drawing/2014/main" id="{8BF8E8D8-6028-01D8-BF7F-08F2D79924BD}"/>
                </a:ext>
              </a:extLst>
            </p:cNvPr>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48;p32">
              <a:extLst>
                <a:ext uri="{FF2B5EF4-FFF2-40B4-BE49-F238E27FC236}">
                  <a16:creationId xmlns:a16="http://schemas.microsoft.com/office/drawing/2014/main" id="{01272FF6-5539-BB7C-9B8E-4E7EE33F7350}"/>
                </a:ext>
              </a:extLst>
            </p:cNvPr>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49;p32">
              <a:extLst>
                <a:ext uri="{FF2B5EF4-FFF2-40B4-BE49-F238E27FC236}">
                  <a16:creationId xmlns:a16="http://schemas.microsoft.com/office/drawing/2014/main" id="{EEB57FEB-F9B0-F675-B02C-26C20BE71C3D}"/>
                </a:ext>
              </a:extLst>
            </p:cNvPr>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50;p32">
              <a:extLst>
                <a:ext uri="{FF2B5EF4-FFF2-40B4-BE49-F238E27FC236}">
                  <a16:creationId xmlns:a16="http://schemas.microsoft.com/office/drawing/2014/main" id="{5B06E2EE-13C8-827C-CD41-A2C80B43C133}"/>
                </a:ext>
              </a:extLst>
            </p:cNvPr>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51;p32">
              <a:extLst>
                <a:ext uri="{FF2B5EF4-FFF2-40B4-BE49-F238E27FC236}">
                  <a16:creationId xmlns:a16="http://schemas.microsoft.com/office/drawing/2014/main" id="{72AE3174-CDD9-ABE9-5685-F9CF1BD32D42}"/>
                </a:ext>
              </a:extLst>
            </p:cNvPr>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52;p32">
              <a:extLst>
                <a:ext uri="{FF2B5EF4-FFF2-40B4-BE49-F238E27FC236}">
                  <a16:creationId xmlns:a16="http://schemas.microsoft.com/office/drawing/2014/main" id="{EE8C8C80-1772-7944-E7B7-6D8DB99A7AB4}"/>
                </a:ext>
              </a:extLst>
            </p:cNvPr>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53;p32">
              <a:extLst>
                <a:ext uri="{FF2B5EF4-FFF2-40B4-BE49-F238E27FC236}">
                  <a16:creationId xmlns:a16="http://schemas.microsoft.com/office/drawing/2014/main" id="{0C330DD5-868E-149D-E67C-7286D18D889E}"/>
                </a:ext>
              </a:extLst>
            </p:cNvPr>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54;p32">
              <a:extLst>
                <a:ext uri="{FF2B5EF4-FFF2-40B4-BE49-F238E27FC236}">
                  <a16:creationId xmlns:a16="http://schemas.microsoft.com/office/drawing/2014/main" id="{21F4903E-287F-9B2F-8CAC-860E45799D6A}"/>
                </a:ext>
              </a:extLst>
            </p:cNvPr>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55;p32">
              <a:extLst>
                <a:ext uri="{FF2B5EF4-FFF2-40B4-BE49-F238E27FC236}">
                  <a16:creationId xmlns:a16="http://schemas.microsoft.com/office/drawing/2014/main" id="{106B36B3-6CD0-1287-D4CE-7F1A9B9AABB1}"/>
                </a:ext>
              </a:extLst>
            </p:cNvPr>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56;p32">
              <a:extLst>
                <a:ext uri="{FF2B5EF4-FFF2-40B4-BE49-F238E27FC236}">
                  <a16:creationId xmlns:a16="http://schemas.microsoft.com/office/drawing/2014/main" id="{22A57736-4967-FE1A-85C2-006D2EDD65CB}"/>
                </a:ext>
              </a:extLst>
            </p:cNvPr>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57;p32">
              <a:extLst>
                <a:ext uri="{FF2B5EF4-FFF2-40B4-BE49-F238E27FC236}">
                  <a16:creationId xmlns:a16="http://schemas.microsoft.com/office/drawing/2014/main" id="{2E71450A-D0F4-AA23-A569-23AE93C9AE77}"/>
                </a:ext>
              </a:extLst>
            </p:cNvPr>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58;p32">
              <a:extLst>
                <a:ext uri="{FF2B5EF4-FFF2-40B4-BE49-F238E27FC236}">
                  <a16:creationId xmlns:a16="http://schemas.microsoft.com/office/drawing/2014/main" id="{E156E369-AB93-27FC-2198-A43308934D48}"/>
                </a:ext>
              </a:extLst>
            </p:cNvPr>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59;p32">
              <a:extLst>
                <a:ext uri="{FF2B5EF4-FFF2-40B4-BE49-F238E27FC236}">
                  <a16:creationId xmlns:a16="http://schemas.microsoft.com/office/drawing/2014/main" id="{C244A41C-4909-BDBA-16AF-3B5F52CC1AB0}"/>
                </a:ext>
              </a:extLst>
            </p:cNvPr>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0;p32">
              <a:extLst>
                <a:ext uri="{FF2B5EF4-FFF2-40B4-BE49-F238E27FC236}">
                  <a16:creationId xmlns:a16="http://schemas.microsoft.com/office/drawing/2014/main" id="{641B5A8E-B583-ABFF-B905-E08E5828B6AA}"/>
                </a:ext>
              </a:extLst>
            </p:cNvPr>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1;p32">
              <a:extLst>
                <a:ext uri="{FF2B5EF4-FFF2-40B4-BE49-F238E27FC236}">
                  <a16:creationId xmlns:a16="http://schemas.microsoft.com/office/drawing/2014/main" id="{30882095-4106-C16A-CC56-739898521112}"/>
                </a:ext>
              </a:extLst>
            </p:cNvPr>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2;p32">
              <a:extLst>
                <a:ext uri="{FF2B5EF4-FFF2-40B4-BE49-F238E27FC236}">
                  <a16:creationId xmlns:a16="http://schemas.microsoft.com/office/drawing/2014/main" id="{1AA8E10C-60F2-19E0-8372-7B2DEA77CCB9}"/>
                </a:ext>
              </a:extLst>
            </p:cNvPr>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3;p32">
              <a:extLst>
                <a:ext uri="{FF2B5EF4-FFF2-40B4-BE49-F238E27FC236}">
                  <a16:creationId xmlns:a16="http://schemas.microsoft.com/office/drawing/2014/main" id="{78088709-3D81-CED7-6CA4-5B6C8C06DAF8}"/>
                </a:ext>
              </a:extLst>
            </p:cNvPr>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4;p32">
              <a:extLst>
                <a:ext uri="{FF2B5EF4-FFF2-40B4-BE49-F238E27FC236}">
                  <a16:creationId xmlns:a16="http://schemas.microsoft.com/office/drawing/2014/main" id="{6603A493-E17A-076A-51F5-715E77E3278C}"/>
                </a:ext>
              </a:extLst>
            </p:cNvPr>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5;p32">
              <a:extLst>
                <a:ext uri="{FF2B5EF4-FFF2-40B4-BE49-F238E27FC236}">
                  <a16:creationId xmlns:a16="http://schemas.microsoft.com/office/drawing/2014/main" id="{1B0B7DB4-F01B-FF29-90A6-98F4AB2A3184}"/>
                </a:ext>
              </a:extLst>
            </p:cNvPr>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6;p32">
              <a:extLst>
                <a:ext uri="{FF2B5EF4-FFF2-40B4-BE49-F238E27FC236}">
                  <a16:creationId xmlns:a16="http://schemas.microsoft.com/office/drawing/2014/main" id="{1C4CCD30-86AA-FBDA-2350-8F494C409218}"/>
                </a:ext>
              </a:extLst>
            </p:cNvPr>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7;p32">
              <a:extLst>
                <a:ext uri="{FF2B5EF4-FFF2-40B4-BE49-F238E27FC236}">
                  <a16:creationId xmlns:a16="http://schemas.microsoft.com/office/drawing/2014/main" id="{26C8CCF9-F1AE-D7E7-11A0-2BFA1B04ECB4}"/>
                </a:ext>
              </a:extLst>
            </p:cNvPr>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p32">
              <a:extLst>
                <a:ext uri="{FF2B5EF4-FFF2-40B4-BE49-F238E27FC236}">
                  <a16:creationId xmlns:a16="http://schemas.microsoft.com/office/drawing/2014/main" id="{D84D048C-A93D-FF99-23B0-134FABFB8A34}"/>
                </a:ext>
              </a:extLst>
            </p:cNvPr>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9;p32">
              <a:extLst>
                <a:ext uri="{FF2B5EF4-FFF2-40B4-BE49-F238E27FC236}">
                  <a16:creationId xmlns:a16="http://schemas.microsoft.com/office/drawing/2014/main" id="{A53EB704-B53C-7609-7564-63D3A38E593F}"/>
                </a:ext>
              </a:extLst>
            </p:cNvPr>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70;p32">
              <a:extLst>
                <a:ext uri="{FF2B5EF4-FFF2-40B4-BE49-F238E27FC236}">
                  <a16:creationId xmlns:a16="http://schemas.microsoft.com/office/drawing/2014/main" id="{4C9C1DFC-F6F0-36DD-21A1-3321DCE58AB3}"/>
                </a:ext>
              </a:extLst>
            </p:cNvPr>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71;p32">
              <a:extLst>
                <a:ext uri="{FF2B5EF4-FFF2-40B4-BE49-F238E27FC236}">
                  <a16:creationId xmlns:a16="http://schemas.microsoft.com/office/drawing/2014/main" id="{155C649B-77D5-CFF6-6E5C-426564845CEC}"/>
                </a:ext>
              </a:extLst>
            </p:cNvPr>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72;p32">
              <a:extLst>
                <a:ext uri="{FF2B5EF4-FFF2-40B4-BE49-F238E27FC236}">
                  <a16:creationId xmlns:a16="http://schemas.microsoft.com/office/drawing/2014/main" id="{5EFF2BEB-4305-AEDC-9DDA-AAA760AA26B5}"/>
                </a:ext>
              </a:extLst>
            </p:cNvPr>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73;p32">
              <a:extLst>
                <a:ext uri="{FF2B5EF4-FFF2-40B4-BE49-F238E27FC236}">
                  <a16:creationId xmlns:a16="http://schemas.microsoft.com/office/drawing/2014/main" id="{279787D4-084E-5CAF-E500-F543EF13576B}"/>
                </a:ext>
              </a:extLst>
            </p:cNvPr>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74;p32">
              <a:extLst>
                <a:ext uri="{FF2B5EF4-FFF2-40B4-BE49-F238E27FC236}">
                  <a16:creationId xmlns:a16="http://schemas.microsoft.com/office/drawing/2014/main" id="{69FBEB79-1368-8C86-A334-F86F05104146}"/>
                </a:ext>
              </a:extLst>
            </p:cNvPr>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75;p32">
              <a:extLst>
                <a:ext uri="{FF2B5EF4-FFF2-40B4-BE49-F238E27FC236}">
                  <a16:creationId xmlns:a16="http://schemas.microsoft.com/office/drawing/2014/main" id="{4FB8A4CA-47B9-2607-A83D-B141BE3723BA}"/>
                </a:ext>
              </a:extLst>
            </p:cNvPr>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76;p32">
              <a:extLst>
                <a:ext uri="{FF2B5EF4-FFF2-40B4-BE49-F238E27FC236}">
                  <a16:creationId xmlns:a16="http://schemas.microsoft.com/office/drawing/2014/main" id="{700BEE2D-500D-51A9-993C-3ED791ADFC90}"/>
                </a:ext>
              </a:extLst>
            </p:cNvPr>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77;p32">
              <a:extLst>
                <a:ext uri="{FF2B5EF4-FFF2-40B4-BE49-F238E27FC236}">
                  <a16:creationId xmlns:a16="http://schemas.microsoft.com/office/drawing/2014/main" id="{E31B20E1-FB02-5BB4-A678-3D7E10B914D6}"/>
                </a:ext>
              </a:extLst>
            </p:cNvPr>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78;p32">
              <a:extLst>
                <a:ext uri="{FF2B5EF4-FFF2-40B4-BE49-F238E27FC236}">
                  <a16:creationId xmlns:a16="http://schemas.microsoft.com/office/drawing/2014/main" id="{36C07935-1404-AA5D-71FA-1FED077F7556}"/>
                </a:ext>
              </a:extLst>
            </p:cNvPr>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79;p32">
              <a:extLst>
                <a:ext uri="{FF2B5EF4-FFF2-40B4-BE49-F238E27FC236}">
                  <a16:creationId xmlns:a16="http://schemas.microsoft.com/office/drawing/2014/main" id="{4ABE6740-840C-08A9-26BD-F1E5B1A0271E}"/>
                </a:ext>
              </a:extLst>
            </p:cNvPr>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80;p32">
              <a:extLst>
                <a:ext uri="{FF2B5EF4-FFF2-40B4-BE49-F238E27FC236}">
                  <a16:creationId xmlns:a16="http://schemas.microsoft.com/office/drawing/2014/main" id="{40D5A023-96F5-1E6E-5E2F-AE1C6DB28A5D}"/>
                </a:ext>
              </a:extLst>
            </p:cNvPr>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81;p32">
              <a:extLst>
                <a:ext uri="{FF2B5EF4-FFF2-40B4-BE49-F238E27FC236}">
                  <a16:creationId xmlns:a16="http://schemas.microsoft.com/office/drawing/2014/main" id="{597D2B04-B8CE-E413-5F50-B7172F629E90}"/>
                </a:ext>
              </a:extLst>
            </p:cNvPr>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82;p32">
              <a:extLst>
                <a:ext uri="{FF2B5EF4-FFF2-40B4-BE49-F238E27FC236}">
                  <a16:creationId xmlns:a16="http://schemas.microsoft.com/office/drawing/2014/main" id="{AB19133F-1FA8-74CF-854B-FE715E4FD9B9}"/>
                </a:ext>
              </a:extLst>
            </p:cNvPr>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83;p32">
              <a:extLst>
                <a:ext uri="{FF2B5EF4-FFF2-40B4-BE49-F238E27FC236}">
                  <a16:creationId xmlns:a16="http://schemas.microsoft.com/office/drawing/2014/main" id="{4099DEE5-252B-E810-75C2-F3DB8AE86452}"/>
                </a:ext>
              </a:extLst>
            </p:cNvPr>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84;p32">
              <a:extLst>
                <a:ext uri="{FF2B5EF4-FFF2-40B4-BE49-F238E27FC236}">
                  <a16:creationId xmlns:a16="http://schemas.microsoft.com/office/drawing/2014/main" id="{0678BB5B-025B-6AFA-BC98-3C6993C4CEC1}"/>
                </a:ext>
              </a:extLst>
            </p:cNvPr>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85;p32">
              <a:extLst>
                <a:ext uri="{FF2B5EF4-FFF2-40B4-BE49-F238E27FC236}">
                  <a16:creationId xmlns:a16="http://schemas.microsoft.com/office/drawing/2014/main" id="{D8AC42F6-E083-ED3A-8177-75A22C325352}"/>
                </a:ext>
              </a:extLst>
            </p:cNvPr>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86;p32">
              <a:extLst>
                <a:ext uri="{FF2B5EF4-FFF2-40B4-BE49-F238E27FC236}">
                  <a16:creationId xmlns:a16="http://schemas.microsoft.com/office/drawing/2014/main" id="{1E586F35-BA57-D63B-6BBF-E6C6F3074E6A}"/>
                </a:ext>
              </a:extLst>
            </p:cNvPr>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87;p32">
              <a:extLst>
                <a:ext uri="{FF2B5EF4-FFF2-40B4-BE49-F238E27FC236}">
                  <a16:creationId xmlns:a16="http://schemas.microsoft.com/office/drawing/2014/main" id="{963D541F-9430-8936-E7A4-75A387CA5495}"/>
                </a:ext>
              </a:extLst>
            </p:cNvPr>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88;p32">
              <a:extLst>
                <a:ext uri="{FF2B5EF4-FFF2-40B4-BE49-F238E27FC236}">
                  <a16:creationId xmlns:a16="http://schemas.microsoft.com/office/drawing/2014/main" id="{07FD5372-AF9B-3C22-A734-A3529743D448}"/>
                </a:ext>
              </a:extLst>
            </p:cNvPr>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89;p32">
              <a:extLst>
                <a:ext uri="{FF2B5EF4-FFF2-40B4-BE49-F238E27FC236}">
                  <a16:creationId xmlns:a16="http://schemas.microsoft.com/office/drawing/2014/main" id="{0C99F9E4-5B82-5466-61C1-F20F1C9004D2}"/>
                </a:ext>
              </a:extLst>
            </p:cNvPr>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90;p32">
              <a:extLst>
                <a:ext uri="{FF2B5EF4-FFF2-40B4-BE49-F238E27FC236}">
                  <a16:creationId xmlns:a16="http://schemas.microsoft.com/office/drawing/2014/main" id="{99AEFCCD-6E59-538A-7582-8ADA3920116A}"/>
                </a:ext>
              </a:extLst>
            </p:cNvPr>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91;p32">
              <a:extLst>
                <a:ext uri="{FF2B5EF4-FFF2-40B4-BE49-F238E27FC236}">
                  <a16:creationId xmlns:a16="http://schemas.microsoft.com/office/drawing/2014/main" id="{813D1B40-6895-C586-FFEB-8A28045156AC}"/>
                </a:ext>
              </a:extLst>
            </p:cNvPr>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92;p32">
              <a:extLst>
                <a:ext uri="{FF2B5EF4-FFF2-40B4-BE49-F238E27FC236}">
                  <a16:creationId xmlns:a16="http://schemas.microsoft.com/office/drawing/2014/main" id="{B29A1CA9-4C74-56F0-D441-EF084042BDA5}"/>
                </a:ext>
              </a:extLst>
            </p:cNvPr>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93;p32">
              <a:extLst>
                <a:ext uri="{FF2B5EF4-FFF2-40B4-BE49-F238E27FC236}">
                  <a16:creationId xmlns:a16="http://schemas.microsoft.com/office/drawing/2014/main" id="{9538863E-2207-3E19-EAFD-5AA655610089}"/>
                </a:ext>
              </a:extLst>
            </p:cNvPr>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94;p32">
              <a:extLst>
                <a:ext uri="{FF2B5EF4-FFF2-40B4-BE49-F238E27FC236}">
                  <a16:creationId xmlns:a16="http://schemas.microsoft.com/office/drawing/2014/main" id="{DDE25AF4-3460-4823-2B93-33AD6BAF52C1}"/>
                </a:ext>
              </a:extLst>
            </p:cNvPr>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95;p32">
              <a:extLst>
                <a:ext uri="{FF2B5EF4-FFF2-40B4-BE49-F238E27FC236}">
                  <a16:creationId xmlns:a16="http://schemas.microsoft.com/office/drawing/2014/main" id="{A35D85F8-F536-1F1C-C4D1-F30BC1F549FF}"/>
                </a:ext>
              </a:extLst>
            </p:cNvPr>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544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067" y="-3276600"/>
            <a:ext cx="21065067" cy="16323526"/>
          </a:xfrm>
          <a:prstGeom prst="rect">
            <a:avLst/>
          </a:prstGeom>
        </p:spPr>
      </p:pic>
      <p:sp>
        <p:nvSpPr>
          <p:cNvPr id="5" name="Google Shape;345;p32">
            <a:extLst>
              <a:ext uri="{FF2B5EF4-FFF2-40B4-BE49-F238E27FC236}">
                <a16:creationId xmlns:a16="http://schemas.microsoft.com/office/drawing/2014/main" id="{26F1630B-8861-E183-F692-0B73061AF7AA}"/>
              </a:ext>
            </a:extLst>
          </p:cNvPr>
          <p:cNvSpPr txBox="1">
            <a:spLocks/>
          </p:cNvSpPr>
          <p:nvPr/>
        </p:nvSpPr>
        <p:spPr>
          <a:xfrm>
            <a:off x="9144000" y="5581650"/>
            <a:ext cx="7990008" cy="3448050"/>
          </a:xfrm>
          <a:prstGeom prst="rect">
            <a:avLst/>
          </a:prstGeom>
        </p:spPr>
        <p:txBody>
          <a:bodyPr spcFirstLastPara="1" wrap="square" lIns="91425" tIns="91425" rIns="91425" bIns="91425" anchor="b" anchorCtr="0">
            <a:noAutofit/>
          </a:bodyPr>
          <a:lst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a:lstStyle>
          <a:p>
            <a:pPr>
              <a:spcBef>
                <a:spcPts val="0"/>
              </a:spcBef>
            </a:pPr>
            <a:r>
              <a:rPr lang="fr-FR" sz="8000" b="1" dirty="0">
                <a:solidFill>
                  <a:srgbClr val="342524"/>
                </a:solidFill>
              </a:rPr>
              <a:t>COVID </a:t>
            </a:r>
            <a:r>
              <a:rPr lang="fr-FR" sz="8000" b="1" dirty="0">
                <a:solidFill>
                  <a:srgbClr val="0070C0"/>
                </a:solidFill>
              </a:rPr>
              <a:t>19</a:t>
            </a:r>
            <a:r>
              <a:rPr lang="fr-FR" sz="8000" b="1" dirty="0">
                <a:solidFill>
                  <a:schemeClr val="lt1"/>
                </a:solidFill>
              </a:rPr>
              <a:t> </a:t>
            </a:r>
            <a:br>
              <a:rPr lang="fr-FR" sz="8000" b="1" dirty="0">
                <a:solidFill>
                  <a:schemeClr val="lt1"/>
                </a:solidFill>
              </a:rPr>
            </a:br>
            <a:r>
              <a:rPr lang="fr-FR" sz="8000" b="1" dirty="0">
                <a:solidFill>
                  <a:srgbClr val="342524"/>
                </a:solidFill>
              </a:rPr>
              <a:t>PROPAGATION EN FRANCE</a:t>
            </a:r>
            <a:endParaRPr lang="fr-FR" sz="8800" b="1" dirty="0">
              <a:solidFill>
                <a:srgbClr val="342524"/>
              </a:solidFill>
            </a:endParaRPr>
          </a:p>
        </p:txBody>
      </p:sp>
      <p:sp>
        <p:nvSpPr>
          <p:cNvPr id="6" name="Google Shape;346;p32">
            <a:extLst>
              <a:ext uri="{FF2B5EF4-FFF2-40B4-BE49-F238E27FC236}">
                <a16:creationId xmlns:a16="http://schemas.microsoft.com/office/drawing/2014/main" id="{1F72ED6A-A44E-8E57-367C-485866097602}"/>
              </a:ext>
            </a:extLst>
          </p:cNvPr>
          <p:cNvSpPr txBox="1">
            <a:spLocks/>
          </p:cNvSpPr>
          <p:nvPr/>
        </p:nvSpPr>
        <p:spPr>
          <a:xfrm>
            <a:off x="9144000" y="9029700"/>
            <a:ext cx="7696200" cy="914400"/>
          </a:xfrm>
          <a:prstGeom prst="rect">
            <a:avLst/>
          </a:prstGeom>
        </p:spPr>
        <p:txBody>
          <a:bodyPr spcFirstLastPara="1" wrap="square" lIns="91425" tIns="91425" rIns="91425" bIns="91425" anchor="t" anchorCtr="0">
            <a:noAutofit/>
          </a:bodyPr>
          <a:lst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a:lstStyle>
          <a:p>
            <a:pPr marL="0" indent="0">
              <a:spcBef>
                <a:spcPts val="0"/>
              </a:spcBef>
              <a:spcAft>
                <a:spcPts val="0"/>
              </a:spcAft>
              <a:buFont typeface="Tw Cen MT" panose="020B0602020104020603" pitchFamily="34" charset="0"/>
              <a:buNone/>
            </a:pPr>
            <a:r>
              <a:rPr lang="en-GB" dirty="0">
                <a:solidFill>
                  <a:srgbClr val="232E44"/>
                </a:solidFill>
              </a:rPr>
              <a:t>Une analyse post-</a:t>
            </a:r>
            <a:r>
              <a:rPr lang="en-GB" dirty="0" err="1">
                <a:solidFill>
                  <a:srgbClr val="232E44"/>
                </a:solidFill>
              </a:rPr>
              <a:t>pandémique</a:t>
            </a:r>
            <a:r>
              <a:rPr lang="en-GB" dirty="0">
                <a:solidFill>
                  <a:srgbClr val="232E44"/>
                </a:solidFill>
              </a:rPr>
              <a:t> pour </a:t>
            </a:r>
            <a:r>
              <a:rPr lang="en-GB" dirty="0" err="1">
                <a:solidFill>
                  <a:srgbClr val="232E44"/>
                </a:solidFill>
              </a:rPr>
              <a:t>anticiper</a:t>
            </a:r>
            <a:r>
              <a:rPr lang="en-GB" dirty="0">
                <a:solidFill>
                  <a:srgbClr val="232E44"/>
                </a:solidFill>
              </a:rPr>
              <a:t> les </a:t>
            </a:r>
            <a:r>
              <a:rPr lang="en-GB" dirty="0" err="1">
                <a:solidFill>
                  <a:srgbClr val="232E44"/>
                </a:solidFill>
              </a:rPr>
              <a:t>futurs</a:t>
            </a:r>
            <a:r>
              <a:rPr lang="en-GB" dirty="0">
                <a:solidFill>
                  <a:srgbClr val="232E44"/>
                </a:solidFill>
              </a:rPr>
              <a:t> crises </a:t>
            </a:r>
            <a:r>
              <a:rPr lang="en-GB" dirty="0" err="1">
                <a:solidFill>
                  <a:srgbClr val="232E44"/>
                </a:solidFill>
              </a:rPr>
              <a:t>sanitaires</a:t>
            </a:r>
            <a:endParaRPr lang="fr-FR" dirty="0">
              <a:solidFill>
                <a:srgbClr val="232E44"/>
              </a:solidFill>
            </a:endParaRPr>
          </a:p>
        </p:txBody>
      </p:sp>
      <p:pic>
        <p:nvPicPr>
          <p:cNvPr id="2052" name="Picture 4">
            <a:extLst>
              <a:ext uri="{FF2B5EF4-FFF2-40B4-BE49-F238E27FC236}">
                <a16:creationId xmlns:a16="http://schemas.microsoft.com/office/drawing/2014/main" id="{A9C5A218-5D5C-E6B3-75DC-8F7F56AD6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50673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bleu, matériel&#10;&#10;Description générée automatiquement">
            <a:extLst>
              <a:ext uri="{FF2B5EF4-FFF2-40B4-BE49-F238E27FC236}">
                <a16:creationId xmlns:a16="http://schemas.microsoft.com/office/drawing/2014/main" id="{6ADC175C-BF22-2E03-1FB4-D2CC1D36B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3046926"/>
          </a:xfrm>
          <a:prstGeom prst="rect">
            <a:avLst/>
          </a:prstGeom>
        </p:spPr>
      </p:pic>
      <p:sp>
        <p:nvSpPr>
          <p:cNvPr id="2" name="Rectangle 1">
            <a:extLst>
              <a:ext uri="{FF2B5EF4-FFF2-40B4-BE49-F238E27FC236}">
                <a16:creationId xmlns:a16="http://schemas.microsoft.com/office/drawing/2014/main" id="{4BF8A72E-D947-FDAF-D2B3-34E964630A4F}"/>
              </a:ext>
            </a:extLst>
          </p:cNvPr>
          <p:cNvSpPr/>
          <p:nvPr/>
        </p:nvSpPr>
        <p:spPr>
          <a:xfrm>
            <a:off x="1981200" y="2120234"/>
            <a:ext cx="12496800" cy="8928766"/>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3289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308274"/>
            <a:ext cx="15944172" cy="1081450"/>
          </a:xfrm>
          <a:prstGeom prst="rect">
            <a:avLst/>
          </a:prstGeom>
        </p:spPr>
        <p:txBody>
          <a:bodyPr wrap="square" lIns="0" tIns="0" rIns="0" bIns="0" rtlCol="0" anchor="t">
            <a:spAutoFit/>
          </a:bodyPr>
          <a:lstStyle/>
          <a:p>
            <a:pPr marL="0" lvl="0" indent="0" algn="ctr">
              <a:lnSpc>
                <a:spcPts val="8717"/>
              </a:lnSpc>
              <a:spcBef>
                <a:spcPct val="0"/>
              </a:spcBef>
            </a:pPr>
            <a:r>
              <a:rPr lang="en-US" sz="6000" dirty="0" err="1">
                <a:solidFill>
                  <a:schemeClr val="accent3">
                    <a:lumMod val="50000"/>
                  </a:schemeClr>
                </a:solidFill>
                <a:latin typeface="Fira Sans Medium Bold"/>
              </a:rPr>
              <a:t>Sommaire</a:t>
            </a:r>
            <a:r>
              <a:rPr lang="en-US" sz="6000" u="none" dirty="0">
                <a:solidFill>
                  <a:schemeClr val="accent3">
                    <a:lumMod val="50000"/>
                  </a:schemeClr>
                </a:solidFill>
                <a:latin typeface="Fira Sans Medium Bold"/>
              </a:rPr>
              <a:t> </a:t>
            </a:r>
          </a:p>
        </p:txBody>
      </p:sp>
      <p:grpSp>
        <p:nvGrpSpPr>
          <p:cNvPr id="98" name="Google Shape;518;p34">
            <a:extLst>
              <a:ext uri="{FF2B5EF4-FFF2-40B4-BE49-F238E27FC236}">
                <a16:creationId xmlns:a16="http://schemas.microsoft.com/office/drawing/2014/main" id="{EB867370-E831-AB28-BF21-B57CAB27ED69}"/>
              </a:ext>
            </a:extLst>
          </p:cNvPr>
          <p:cNvGrpSpPr/>
          <p:nvPr/>
        </p:nvGrpSpPr>
        <p:grpSpPr>
          <a:xfrm>
            <a:off x="6187939" y="2186054"/>
            <a:ext cx="1796645" cy="1576367"/>
            <a:chOff x="2392808" y="880573"/>
            <a:chExt cx="757755" cy="672247"/>
          </a:xfrm>
        </p:grpSpPr>
        <p:sp>
          <p:nvSpPr>
            <p:cNvPr id="99" name="Google Shape;519;p34">
              <a:extLst>
                <a:ext uri="{FF2B5EF4-FFF2-40B4-BE49-F238E27FC236}">
                  <a16:creationId xmlns:a16="http://schemas.microsoft.com/office/drawing/2014/main" id="{F1BA923B-965D-FCA3-F5F5-AB2B2B23534C}"/>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0" name="Google Shape;520;p34">
              <a:extLst>
                <a:ext uri="{FF2B5EF4-FFF2-40B4-BE49-F238E27FC236}">
                  <a16:creationId xmlns:a16="http://schemas.microsoft.com/office/drawing/2014/main" id="{6F411C85-A347-1B95-16BA-20B35448010E}"/>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01" name="Google Shape;522;p34">
            <a:extLst>
              <a:ext uri="{FF2B5EF4-FFF2-40B4-BE49-F238E27FC236}">
                <a16:creationId xmlns:a16="http://schemas.microsoft.com/office/drawing/2014/main" id="{C5B1EEF2-094B-8DCF-4208-492EB42F4FC1}"/>
              </a:ext>
            </a:extLst>
          </p:cNvPr>
          <p:cNvSpPr txBox="1">
            <a:spLocks/>
          </p:cNvSpPr>
          <p:nvPr/>
        </p:nvSpPr>
        <p:spPr>
          <a:xfrm>
            <a:off x="2581037" y="2288304"/>
            <a:ext cx="387922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Contexte et Objectif</a:t>
            </a:r>
          </a:p>
        </p:txBody>
      </p:sp>
      <p:sp>
        <p:nvSpPr>
          <p:cNvPr id="103" name="Google Shape;524;p34">
            <a:extLst>
              <a:ext uri="{FF2B5EF4-FFF2-40B4-BE49-F238E27FC236}">
                <a16:creationId xmlns:a16="http://schemas.microsoft.com/office/drawing/2014/main" id="{01F23ACB-FCD4-3170-600B-9AD5B4261276}"/>
              </a:ext>
            </a:extLst>
          </p:cNvPr>
          <p:cNvSpPr txBox="1">
            <a:spLocks/>
          </p:cNvSpPr>
          <p:nvPr/>
        </p:nvSpPr>
        <p:spPr>
          <a:xfrm>
            <a:off x="6510870" y="24480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16" name="Google Shape;519;p34">
            <a:extLst>
              <a:ext uri="{FF2B5EF4-FFF2-40B4-BE49-F238E27FC236}">
                <a16:creationId xmlns:a16="http://schemas.microsoft.com/office/drawing/2014/main" id="{4231E4B2-D925-D102-4009-5F88450447EB}"/>
              </a:ext>
            </a:extLst>
          </p:cNvPr>
          <p:cNvSpPr/>
          <p:nvPr/>
        </p:nvSpPr>
        <p:spPr>
          <a:xfrm>
            <a:off x="10475852" y="22343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18" name="Google Shape;514;p34">
            <a:extLst>
              <a:ext uri="{FF2B5EF4-FFF2-40B4-BE49-F238E27FC236}">
                <a16:creationId xmlns:a16="http://schemas.microsoft.com/office/drawing/2014/main" id="{E83BB809-05FD-17DD-CF9D-E205723D8D84}"/>
              </a:ext>
            </a:extLst>
          </p:cNvPr>
          <p:cNvSpPr/>
          <p:nvPr/>
        </p:nvSpPr>
        <p:spPr>
          <a:xfrm flipH="1">
            <a:off x="10662307" y="23439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19" name="Google Shape;524;p34">
            <a:extLst>
              <a:ext uri="{FF2B5EF4-FFF2-40B4-BE49-F238E27FC236}">
                <a16:creationId xmlns:a16="http://schemas.microsoft.com/office/drawing/2014/main" id="{52BCB669-EA04-310A-5530-DEBB4580135B}"/>
              </a:ext>
            </a:extLst>
          </p:cNvPr>
          <p:cNvSpPr txBox="1">
            <a:spLocks/>
          </p:cNvSpPr>
          <p:nvPr/>
        </p:nvSpPr>
        <p:spPr>
          <a:xfrm>
            <a:off x="10798783" y="24963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121" name="Image 120">
            <a:extLst>
              <a:ext uri="{FF2B5EF4-FFF2-40B4-BE49-F238E27FC236}">
                <a16:creationId xmlns:a16="http://schemas.microsoft.com/office/drawing/2014/main" id="{AA04FCAE-DE2E-759F-7E2C-3E7E77C0577D}"/>
              </a:ext>
            </a:extLst>
          </p:cNvPr>
          <p:cNvPicPr>
            <a:picLocks noChangeAspect="1"/>
          </p:cNvPicPr>
          <p:nvPr/>
        </p:nvPicPr>
        <p:blipFill>
          <a:blip r:embed="rId2"/>
          <a:stretch>
            <a:fillRect/>
          </a:stretch>
        </p:blipFill>
        <p:spPr>
          <a:xfrm rot="5400000">
            <a:off x="9009652" y="1307619"/>
            <a:ext cx="260866" cy="17571928"/>
          </a:xfrm>
          <a:prstGeom prst="rect">
            <a:avLst/>
          </a:prstGeom>
        </p:spPr>
      </p:pic>
      <p:grpSp>
        <p:nvGrpSpPr>
          <p:cNvPr id="123" name="Google Shape;518;p34">
            <a:extLst>
              <a:ext uri="{FF2B5EF4-FFF2-40B4-BE49-F238E27FC236}">
                <a16:creationId xmlns:a16="http://schemas.microsoft.com/office/drawing/2014/main" id="{5749DD1F-B334-6643-B23A-B744B1AEDCD8}"/>
              </a:ext>
            </a:extLst>
          </p:cNvPr>
          <p:cNvGrpSpPr/>
          <p:nvPr/>
        </p:nvGrpSpPr>
        <p:grpSpPr>
          <a:xfrm>
            <a:off x="6149839" y="4491104"/>
            <a:ext cx="1796645" cy="1576367"/>
            <a:chOff x="2392808" y="880573"/>
            <a:chExt cx="757755" cy="672247"/>
          </a:xfrm>
        </p:grpSpPr>
        <p:sp>
          <p:nvSpPr>
            <p:cNvPr id="124" name="Google Shape;519;p34">
              <a:extLst>
                <a:ext uri="{FF2B5EF4-FFF2-40B4-BE49-F238E27FC236}">
                  <a16:creationId xmlns:a16="http://schemas.microsoft.com/office/drawing/2014/main" id="{1BE26539-CE99-473D-9EA5-F3E47B4C63ED}"/>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25" name="Google Shape;520;p34">
              <a:extLst>
                <a:ext uri="{FF2B5EF4-FFF2-40B4-BE49-F238E27FC236}">
                  <a16:creationId xmlns:a16="http://schemas.microsoft.com/office/drawing/2014/main" id="{F6A7382A-E3DC-FC83-4DA6-4332EC251388}"/>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26" name="Google Shape;522;p34">
            <a:extLst>
              <a:ext uri="{FF2B5EF4-FFF2-40B4-BE49-F238E27FC236}">
                <a16:creationId xmlns:a16="http://schemas.microsoft.com/office/drawing/2014/main" id="{47B8AEF5-DFDB-9685-7638-02ACC84B5A14}"/>
              </a:ext>
            </a:extLst>
          </p:cNvPr>
          <p:cNvSpPr txBox="1">
            <a:spLocks/>
          </p:cNvSpPr>
          <p:nvPr/>
        </p:nvSpPr>
        <p:spPr>
          <a:xfrm>
            <a:off x="2711706" y="451608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err="1"/>
              <a:t>Frameworks</a:t>
            </a:r>
            <a:r>
              <a:rPr lang="fr-FR" sz="3600" b="1" dirty="0"/>
              <a:t> proposés</a:t>
            </a:r>
          </a:p>
        </p:txBody>
      </p:sp>
      <p:sp>
        <p:nvSpPr>
          <p:cNvPr id="127" name="Google Shape;524;p34">
            <a:extLst>
              <a:ext uri="{FF2B5EF4-FFF2-40B4-BE49-F238E27FC236}">
                <a16:creationId xmlns:a16="http://schemas.microsoft.com/office/drawing/2014/main" id="{9566700D-0342-CDA9-8693-E6A6EABD5197}"/>
              </a:ext>
            </a:extLst>
          </p:cNvPr>
          <p:cNvSpPr txBox="1">
            <a:spLocks/>
          </p:cNvSpPr>
          <p:nvPr/>
        </p:nvSpPr>
        <p:spPr>
          <a:xfrm>
            <a:off x="6472770" y="475311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03</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28" name="Google Shape;519;p34">
            <a:extLst>
              <a:ext uri="{FF2B5EF4-FFF2-40B4-BE49-F238E27FC236}">
                <a16:creationId xmlns:a16="http://schemas.microsoft.com/office/drawing/2014/main" id="{81D62F41-F47A-682A-07DE-18F6BDD4BC07}"/>
              </a:ext>
            </a:extLst>
          </p:cNvPr>
          <p:cNvSpPr/>
          <p:nvPr/>
        </p:nvSpPr>
        <p:spPr>
          <a:xfrm>
            <a:off x="10437752" y="453937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29" name="Google Shape;514;p34">
            <a:extLst>
              <a:ext uri="{FF2B5EF4-FFF2-40B4-BE49-F238E27FC236}">
                <a16:creationId xmlns:a16="http://schemas.microsoft.com/office/drawing/2014/main" id="{19892355-A598-818A-59DB-7A6074E7544A}"/>
              </a:ext>
            </a:extLst>
          </p:cNvPr>
          <p:cNvSpPr/>
          <p:nvPr/>
        </p:nvSpPr>
        <p:spPr>
          <a:xfrm flipH="1">
            <a:off x="10624207" y="464898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0" name="Google Shape;524;p34">
            <a:extLst>
              <a:ext uri="{FF2B5EF4-FFF2-40B4-BE49-F238E27FC236}">
                <a16:creationId xmlns:a16="http://schemas.microsoft.com/office/drawing/2014/main" id="{297BF7F6-0994-4372-D7AA-57327BC5F8CD}"/>
              </a:ext>
            </a:extLst>
          </p:cNvPr>
          <p:cNvSpPr txBox="1">
            <a:spLocks/>
          </p:cNvSpPr>
          <p:nvPr/>
        </p:nvSpPr>
        <p:spPr>
          <a:xfrm>
            <a:off x="10760683" y="480138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04</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grpSp>
        <p:nvGrpSpPr>
          <p:cNvPr id="132" name="Google Shape;518;p34">
            <a:extLst>
              <a:ext uri="{FF2B5EF4-FFF2-40B4-BE49-F238E27FC236}">
                <a16:creationId xmlns:a16="http://schemas.microsoft.com/office/drawing/2014/main" id="{544ABBA5-DF62-0506-D930-B69BA3A64FBD}"/>
              </a:ext>
            </a:extLst>
          </p:cNvPr>
          <p:cNvGrpSpPr/>
          <p:nvPr/>
        </p:nvGrpSpPr>
        <p:grpSpPr>
          <a:xfrm>
            <a:off x="6149839" y="7100954"/>
            <a:ext cx="1796645" cy="1576367"/>
            <a:chOff x="2392808" y="880573"/>
            <a:chExt cx="757755" cy="672247"/>
          </a:xfrm>
        </p:grpSpPr>
        <p:sp>
          <p:nvSpPr>
            <p:cNvPr id="133" name="Google Shape;519;p34">
              <a:extLst>
                <a:ext uri="{FF2B5EF4-FFF2-40B4-BE49-F238E27FC236}">
                  <a16:creationId xmlns:a16="http://schemas.microsoft.com/office/drawing/2014/main" id="{00ADD8A6-1317-27FE-DFB5-8C509ED5B9F3}"/>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4" name="Google Shape;520;p34">
              <a:extLst>
                <a:ext uri="{FF2B5EF4-FFF2-40B4-BE49-F238E27FC236}">
                  <a16:creationId xmlns:a16="http://schemas.microsoft.com/office/drawing/2014/main" id="{82890CBF-BE98-7FC1-7D51-EEA2C9175EE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35" name="Google Shape;522;p34">
            <a:extLst>
              <a:ext uri="{FF2B5EF4-FFF2-40B4-BE49-F238E27FC236}">
                <a16:creationId xmlns:a16="http://schemas.microsoft.com/office/drawing/2014/main" id="{E4A059F8-D0D9-A3A6-89D5-816D4C23A64B}"/>
              </a:ext>
            </a:extLst>
          </p:cNvPr>
          <p:cNvSpPr txBox="1">
            <a:spLocks/>
          </p:cNvSpPr>
          <p:nvPr/>
        </p:nvSpPr>
        <p:spPr>
          <a:xfrm>
            <a:off x="2521206" y="7240237"/>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R</a:t>
            </a:r>
            <a:r>
              <a:rPr lang="fr-FR" sz="3600" b="1" dirty="0" err="1"/>
              <a:t>ésultats</a:t>
            </a:r>
            <a:r>
              <a:rPr lang="fr-FR" sz="3600" b="1" dirty="0"/>
              <a:t> d’Analyses</a:t>
            </a:r>
          </a:p>
        </p:txBody>
      </p:sp>
      <p:sp>
        <p:nvSpPr>
          <p:cNvPr id="136" name="Google Shape;524;p34">
            <a:extLst>
              <a:ext uri="{FF2B5EF4-FFF2-40B4-BE49-F238E27FC236}">
                <a16:creationId xmlns:a16="http://schemas.microsoft.com/office/drawing/2014/main" id="{D818CF1C-66A3-5DC2-9A58-78F929CAF2B9}"/>
              </a:ext>
            </a:extLst>
          </p:cNvPr>
          <p:cNvSpPr txBox="1">
            <a:spLocks/>
          </p:cNvSpPr>
          <p:nvPr/>
        </p:nvSpPr>
        <p:spPr>
          <a:xfrm>
            <a:off x="6472770" y="7362960"/>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05</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37" name="Google Shape;519;p34">
            <a:extLst>
              <a:ext uri="{FF2B5EF4-FFF2-40B4-BE49-F238E27FC236}">
                <a16:creationId xmlns:a16="http://schemas.microsoft.com/office/drawing/2014/main" id="{B3A71901-E089-68FE-7D92-94AFFE5C2E5F}"/>
              </a:ext>
            </a:extLst>
          </p:cNvPr>
          <p:cNvSpPr/>
          <p:nvPr/>
        </p:nvSpPr>
        <p:spPr>
          <a:xfrm>
            <a:off x="10437752" y="7149227"/>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38" name="Google Shape;514;p34">
            <a:extLst>
              <a:ext uri="{FF2B5EF4-FFF2-40B4-BE49-F238E27FC236}">
                <a16:creationId xmlns:a16="http://schemas.microsoft.com/office/drawing/2014/main" id="{12A43E51-FCAC-4022-0C9D-8D0A550805E5}"/>
              </a:ext>
            </a:extLst>
          </p:cNvPr>
          <p:cNvSpPr/>
          <p:nvPr/>
        </p:nvSpPr>
        <p:spPr>
          <a:xfrm flipH="1">
            <a:off x="10624207" y="7258833"/>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39" name="Google Shape;524;p34">
            <a:extLst>
              <a:ext uri="{FF2B5EF4-FFF2-40B4-BE49-F238E27FC236}">
                <a16:creationId xmlns:a16="http://schemas.microsoft.com/office/drawing/2014/main" id="{EC35EA9C-A1ED-24E3-502A-D8A79B1D2CF9}"/>
              </a:ext>
            </a:extLst>
          </p:cNvPr>
          <p:cNvSpPr txBox="1">
            <a:spLocks/>
          </p:cNvSpPr>
          <p:nvPr/>
        </p:nvSpPr>
        <p:spPr>
          <a:xfrm>
            <a:off x="10760683" y="7411233"/>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06</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
        <p:nvSpPr>
          <p:cNvPr id="142" name="Rectangle 141">
            <a:extLst>
              <a:ext uri="{FF2B5EF4-FFF2-40B4-BE49-F238E27FC236}">
                <a16:creationId xmlns:a16="http://schemas.microsoft.com/office/drawing/2014/main" id="{42AB335D-0991-3493-ADEF-554A1CA0682E}"/>
              </a:ext>
            </a:extLst>
          </p:cNvPr>
          <p:cNvSpPr/>
          <p:nvPr/>
        </p:nvSpPr>
        <p:spPr>
          <a:xfrm>
            <a:off x="3061032" y="367072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142">
            <a:extLst>
              <a:ext uri="{FF2B5EF4-FFF2-40B4-BE49-F238E27FC236}">
                <a16:creationId xmlns:a16="http://schemas.microsoft.com/office/drawing/2014/main" id="{761B39E3-FD71-5201-F203-D3E6C0FE05D9}"/>
              </a:ext>
            </a:extLst>
          </p:cNvPr>
          <p:cNvSpPr/>
          <p:nvPr/>
        </p:nvSpPr>
        <p:spPr>
          <a:xfrm>
            <a:off x="3028948" y="5937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143">
            <a:extLst>
              <a:ext uri="{FF2B5EF4-FFF2-40B4-BE49-F238E27FC236}">
                <a16:creationId xmlns:a16="http://schemas.microsoft.com/office/drawing/2014/main" id="{6DDA2648-C49F-D238-8A7B-3FF1C58FDB0B}"/>
              </a:ext>
            </a:extLst>
          </p:cNvPr>
          <p:cNvSpPr/>
          <p:nvPr/>
        </p:nvSpPr>
        <p:spPr>
          <a:xfrm>
            <a:off x="3047998" y="8604677"/>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Google Shape;522;p34">
            <a:extLst>
              <a:ext uri="{FF2B5EF4-FFF2-40B4-BE49-F238E27FC236}">
                <a16:creationId xmlns:a16="http://schemas.microsoft.com/office/drawing/2014/main" id="{A2A7BABE-D694-07D1-2E88-57B9153FE220}"/>
              </a:ext>
            </a:extLst>
          </p:cNvPr>
          <p:cNvSpPr txBox="1">
            <a:spLocks/>
          </p:cNvSpPr>
          <p:nvPr/>
        </p:nvSpPr>
        <p:spPr>
          <a:xfrm>
            <a:off x="11869160" y="2780767"/>
            <a:ext cx="3585854" cy="1145400"/>
          </a:xfrm>
          <a:prstGeom prst="rect">
            <a:avLst/>
          </a:prstGeom>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Données</a:t>
            </a:r>
          </a:p>
        </p:txBody>
      </p:sp>
      <p:sp>
        <p:nvSpPr>
          <p:cNvPr id="146" name="Google Shape;522;p34">
            <a:extLst>
              <a:ext uri="{FF2B5EF4-FFF2-40B4-BE49-F238E27FC236}">
                <a16:creationId xmlns:a16="http://schemas.microsoft.com/office/drawing/2014/main" id="{22855DC5-CE2A-8019-7DE5-D8D9233ABB3A}"/>
              </a:ext>
            </a:extLst>
          </p:cNvPr>
          <p:cNvSpPr txBox="1">
            <a:spLocks/>
          </p:cNvSpPr>
          <p:nvPr/>
        </p:nvSpPr>
        <p:spPr>
          <a:xfrm>
            <a:off x="11742417" y="440078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fr-FR" sz="3600" b="1" dirty="0"/>
              <a:t>Conception de l’architecture</a:t>
            </a:r>
          </a:p>
        </p:txBody>
      </p:sp>
      <p:sp>
        <p:nvSpPr>
          <p:cNvPr id="147" name="Google Shape;522;p34">
            <a:extLst>
              <a:ext uri="{FF2B5EF4-FFF2-40B4-BE49-F238E27FC236}">
                <a16:creationId xmlns:a16="http://schemas.microsoft.com/office/drawing/2014/main" id="{825DD157-F8B9-AFBB-06C6-7840DD7270D5}"/>
              </a:ext>
            </a:extLst>
          </p:cNvPr>
          <p:cNvSpPr txBox="1">
            <a:spLocks/>
          </p:cNvSpPr>
          <p:nvPr/>
        </p:nvSpPr>
        <p:spPr>
          <a:xfrm>
            <a:off x="11685267" y="7658335"/>
            <a:ext cx="4032605" cy="1145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algn="ctr"/>
            <a:r>
              <a:rPr lang="en-GB" sz="3600" b="1" dirty="0"/>
              <a:t>Conclusion</a:t>
            </a:r>
            <a:endParaRPr lang="fr-FR" sz="3600" b="1" dirty="0"/>
          </a:p>
        </p:txBody>
      </p:sp>
      <p:sp>
        <p:nvSpPr>
          <p:cNvPr id="149" name="Rectangle 148">
            <a:extLst>
              <a:ext uri="{FF2B5EF4-FFF2-40B4-BE49-F238E27FC236}">
                <a16:creationId xmlns:a16="http://schemas.microsoft.com/office/drawing/2014/main" id="{61224A4F-3FC9-A2A8-96FB-8BD16586358F}"/>
              </a:ext>
            </a:extLst>
          </p:cNvPr>
          <p:cNvSpPr/>
          <p:nvPr/>
        </p:nvSpPr>
        <p:spPr>
          <a:xfrm>
            <a:off x="12059659" y="5822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Rectangle 149">
            <a:extLst>
              <a:ext uri="{FF2B5EF4-FFF2-40B4-BE49-F238E27FC236}">
                <a16:creationId xmlns:a16="http://schemas.microsoft.com/office/drawing/2014/main" id="{585DB924-4213-560B-FB1D-0C5DA880B83F}"/>
              </a:ext>
            </a:extLst>
          </p:cNvPr>
          <p:cNvSpPr/>
          <p:nvPr/>
        </p:nvSpPr>
        <p:spPr>
          <a:xfrm>
            <a:off x="12078709" y="8489375"/>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5BEBDE1-A47B-46EF-EFD5-A950AEFDFC17}"/>
              </a:ext>
            </a:extLst>
          </p:cNvPr>
          <p:cNvSpPr/>
          <p:nvPr/>
        </p:nvSpPr>
        <p:spPr>
          <a:xfrm>
            <a:off x="11858264" y="3711872"/>
            <a:ext cx="34747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432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16" grpId="0" animBg="1"/>
      <p:bldP spid="118" grpId="0" animBg="1"/>
      <p:bldP spid="119" grpId="0"/>
      <p:bldP spid="126" grpId="0"/>
      <p:bldP spid="127" grpId="0"/>
      <p:bldP spid="128" grpId="0" animBg="1"/>
      <p:bldP spid="129" grpId="0" animBg="1"/>
      <p:bldP spid="130" grpId="0"/>
      <p:bldP spid="142" grpId="0" animBg="1"/>
      <p:bldP spid="143" grpId="0" animBg="1"/>
      <p:bldP spid="145" grpId="0"/>
      <p:bldP spid="146" grpId="0"/>
      <p:bldP spid="149"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Contexte</a:t>
            </a:r>
            <a:endParaRPr lang="en-US" sz="6000" u="none" dirty="0">
              <a:solidFill>
                <a:schemeClr val="accent3">
                  <a:lumMod val="50000"/>
                </a:schemeClr>
              </a:solidFill>
              <a:latin typeface="Fira Sans Medium Bold"/>
            </a:endParaRP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3" name="ZoneTexte 12">
            <a:extLst>
              <a:ext uri="{FF2B5EF4-FFF2-40B4-BE49-F238E27FC236}">
                <a16:creationId xmlns:a16="http://schemas.microsoft.com/office/drawing/2014/main" id="{7838E95B-829F-55A4-4907-9C773F04BB71}"/>
              </a:ext>
            </a:extLst>
          </p:cNvPr>
          <p:cNvSpPr txBox="1"/>
          <p:nvPr/>
        </p:nvSpPr>
        <p:spPr>
          <a:xfrm>
            <a:off x="1173227" y="3550633"/>
            <a:ext cx="16474946" cy="6186309"/>
          </a:xfrm>
          <a:prstGeom prst="rect">
            <a:avLst/>
          </a:prstGeom>
          <a:noFill/>
        </p:spPr>
        <p:txBody>
          <a:bodyPr wrap="square">
            <a:spAutoFit/>
          </a:bodyPr>
          <a:lstStyle/>
          <a:p>
            <a:r>
              <a:rPr lang="fr-FR" sz="4400" b="0" i="0" dirty="0">
                <a:solidFill>
                  <a:srgbClr val="374151"/>
                </a:solidFill>
                <a:effectLst/>
                <a:latin typeface="Söhne"/>
              </a:rPr>
              <a:t>Afin de se préparer efficacement et d'anticiper les éventuelles pandémies futures, il est nécessaire de réaliser des analyses </a:t>
            </a:r>
            <a:r>
              <a:rPr lang="fr-FR" sz="4400" b="0" i="0" dirty="0" err="1">
                <a:solidFill>
                  <a:srgbClr val="374151"/>
                </a:solidFill>
                <a:effectLst/>
                <a:latin typeface="Söhne"/>
              </a:rPr>
              <a:t>post-pandémiques</a:t>
            </a:r>
            <a:r>
              <a:rPr lang="fr-FR" sz="4400" b="0" i="0" dirty="0">
                <a:solidFill>
                  <a:srgbClr val="374151"/>
                </a:solidFill>
                <a:effectLst/>
                <a:latin typeface="Söhne"/>
              </a:rPr>
              <a:t> à différents niveaux, en prenant en compte des intervalles de temps et des moments différents.</a:t>
            </a:r>
          </a:p>
          <a:p>
            <a:endParaRPr lang="fr-FR" sz="4400" dirty="0">
              <a:solidFill>
                <a:srgbClr val="374151"/>
              </a:solidFill>
              <a:latin typeface="Söhne"/>
            </a:endParaRPr>
          </a:p>
          <a:p>
            <a:r>
              <a:rPr lang="fr-FR" sz="4400" b="0" i="0" dirty="0">
                <a:solidFill>
                  <a:srgbClr val="374151"/>
                </a:solidFill>
                <a:effectLst/>
                <a:latin typeface="Söhne"/>
              </a:rPr>
              <a:t> Ces analyses permettront de mieux comprendre les impacts de la pandémie, d'identifier les bonnes pratiques et les leçons apprises, </a:t>
            </a:r>
          </a:p>
          <a:p>
            <a:r>
              <a:rPr lang="fr-FR" sz="4400" b="0" i="0" dirty="0">
                <a:solidFill>
                  <a:srgbClr val="374151"/>
                </a:solidFill>
                <a:effectLst/>
                <a:latin typeface="Söhne"/>
              </a:rPr>
              <a:t>et de mettre en place des mesures de prévention et d'intervention plus efficaces en cas de nouvelle crise sanitaire.</a:t>
            </a:r>
            <a:endParaRPr lang="fr-FR" sz="3600" dirty="0"/>
          </a:p>
        </p:txBody>
      </p:sp>
      <p:sp>
        <p:nvSpPr>
          <p:cNvPr id="4" name="ZoneTexte 3">
            <a:extLst>
              <a:ext uri="{FF2B5EF4-FFF2-40B4-BE49-F238E27FC236}">
                <a16:creationId xmlns:a16="http://schemas.microsoft.com/office/drawing/2014/main" id="{4145FADC-7DA0-08D6-5DEC-4859F4CE7813}"/>
              </a:ext>
            </a:extLst>
          </p:cNvPr>
          <p:cNvSpPr txBox="1"/>
          <p:nvPr/>
        </p:nvSpPr>
        <p:spPr>
          <a:xfrm>
            <a:off x="1173226" y="1684437"/>
            <a:ext cx="16009873" cy="1323439"/>
          </a:xfrm>
          <a:prstGeom prst="rect">
            <a:avLst/>
          </a:prstGeom>
          <a:noFill/>
        </p:spPr>
        <p:txBody>
          <a:bodyPr wrap="square">
            <a:spAutoFit/>
          </a:bodyPr>
          <a:lstStyle/>
          <a:p>
            <a:r>
              <a:rPr lang="fr-FR" sz="4000" b="0" i="0" dirty="0">
                <a:solidFill>
                  <a:srgbClr val="374151"/>
                </a:solidFill>
                <a:effectLst/>
                <a:latin typeface="Söhne"/>
              </a:rPr>
              <a:t>La pandémie de Covid-19 a été l'un des événements les plus difficiles et étendus auxquels le monde ait jamais été confronté</a:t>
            </a:r>
            <a:endParaRPr lang="fr-FR" sz="4000" dirty="0"/>
          </a:p>
        </p:txBody>
      </p:sp>
      <p:grpSp>
        <p:nvGrpSpPr>
          <p:cNvPr id="7" name="Google Shape;518;p34">
            <a:extLst>
              <a:ext uri="{FF2B5EF4-FFF2-40B4-BE49-F238E27FC236}">
                <a16:creationId xmlns:a16="http://schemas.microsoft.com/office/drawing/2014/main" id="{3AC9C48D-F763-3B3F-173C-C859687827EA}"/>
              </a:ext>
            </a:extLst>
          </p:cNvPr>
          <p:cNvGrpSpPr/>
          <p:nvPr/>
        </p:nvGrpSpPr>
        <p:grpSpPr>
          <a:xfrm>
            <a:off x="16491355" y="62983"/>
            <a:ext cx="1796645" cy="1576367"/>
            <a:chOff x="2392808" y="880573"/>
            <a:chExt cx="757755" cy="672247"/>
          </a:xfrm>
        </p:grpSpPr>
        <p:sp>
          <p:nvSpPr>
            <p:cNvPr id="9" name="Google Shape;519;p34">
              <a:extLst>
                <a:ext uri="{FF2B5EF4-FFF2-40B4-BE49-F238E27FC236}">
                  <a16:creationId xmlns:a16="http://schemas.microsoft.com/office/drawing/2014/main" id="{D454BA90-AF2C-7EBE-E83E-2311E1F49157}"/>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10" name="Google Shape;520;p34">
              <a:extLst>
                <a:ext uri="{FF2B5EF4-FFF2-40B4-BE49-F238E27FC236}">
                  <a16:creationId xmlns:a16="http://schemas.microsoft.com/office/drawing/2014/main" id="{1D66B36A-F3AB-6C0B-4FC9-E68ED32292BD}"/>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11" name="Google Shape;524;p34">
            <a:extLst>
              <a:ext uri="{FF2B5EF4-FFF2-40B4-BE49-F238E27FC236}">
                <a16:creationId xmlns:a16="http://schemas.microsoft.com/office/drawing/2014/main" id="{EE9B1E6A-1B18-47F6-0C22-D1C2B64FC6E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204889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a:solidFill>
                  <a:schemeClr val="accent3">
                    <a:lumMod val="50000"/>
                  </a:schemeClr>
                </a:solidFill>
                <a:latin typeface="Fira Sans Medium Bold"/>
              </a:rPr>
              <a:t>Objectif</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4" name="ZoneTexte 13">
            <a:extLst>
              <a:ext uri="{FF2B5EF4-FFF2-40B4-BE49-F238E27FC236}">
                <a16:creationId xmlns:a16="http://schemas.microsoft.com/office/drawing/2014/main" id="{50126857-A791-22E1-06E6-59FFFC5668FB}"/>
              </a:ext>
            </a:extLst>
          </p:cNvPr>
          <p:cNvSpPr txBox="1"/>
          <p:nvPr/>
        </p:nvSpPr>
        <p:spPr>
          <a:xfrm>
            <a:off x="1426840" y="1463480"/>
            <a:ext cx="16251560" cy="8894743"/>
          </a:xfrm>
          <a:prstGeom prst="rect">
            <a:avLst/>
          </a:prstGeom>
          <a:noFill/>
        </p:spPr>
        <p:txBody>
          <a:bodyPr wrap="square">
            <a:spAutoFit/>
          </a:bodyPr>
          <a:lstStyle/>
          <a:p>
            <a:r>
              <a:rPr lang="en-GB" sz="2400" dirty="0"/>
              <a:t>Pour se faire, on a </a:t>
            </a:r>
            <a:r>
              <a:rPr lang="en-GB" sz="2400" dirty="0" err="1"/>
              <a:t>intêret</a:t>
            </a:r>
            <a:r>
              <a:rPr lang="en-GB" sz="2400" dirty="0"/>
              <a:t> à </a:t>
            </a:r>
            <a:r>
              <a:rPr lang="en-GB" sz="2400" dirty="0" err="1"/>
              <a:t>etudier</a:t>
            </a:r>
            <a:r>
              <a:rPr lang="en-GB" sz="2400" dirty="0"/>
              <a:t> la propagation du covid-19 à </a:t>
            </a:r>
            <a:r>
              <a:rPr lang="en-GB" sz="2400" dirty="0" err="1"/>
              <a:t>plusieurs</a:t>
            </a:r>
            <a:r>
              <a:rPr lang="en-GB" sz="2400" dirty="0"/>
              <a:t> echelle; Mondiale, </a:t>
            </a:r>
            <a:r>
              <a:rPr lang="en-GB" sz="2400" dirty="0" err="1"/>
              <a:t>nationale</a:t>
            </a:r>
            <a:r>
              <a:rPr lang="en-GB" sz="2400" dirty="0"/>
              <a:t>, </a:t>
            </a:r>
            <a:r>
              <a:rPr lang="en-GB" sz="2400" dirty="0" err="1"/>
              <a:t>régionale</a:t>
            </a:r>
            <a:r>
              <a:rPr lang="en-GB" sz="2400" dirty="0"/>
              <a:t> et </a:t>
            </a:r>
            <a:r>
              <a:rPr lang="en-GB" sz="2400" dirty="0" err="1"/>
              <a:t>même</a:t>
            </a:r>
            <a:r>
              <a:rPr lang="en-GB" sz="2400" dirty="0"/>
              <a:t> </a:t>
            </a:r>
            <a:r>
              <a:rPr lang="en-GB" sz="2400" dirty="0" err="1"/>
              <a:t>dépatementale</a:t>
            </a:r>
            <a:r>
              <a:rPr lang="en-GB" sz="2400" dirty="0"/>
              <a:t>. </a:t>
            </a:r>
            <a:r>
              <a:rPr lang="en-GB" sz="2400" dirty="0" err="1"/>
              <a:t>En</a:t>
            </a:r>
            <a:r>
              <a:rPr lang="en-GB" sz="2400" dirty="0"/>
              <a:t> des </a:t>
            </a:r>
            <a:r>
              <a:rPr lang="en-GB" sz="2400" dirty="0" err="1"/>
              <a:t>différents</a:t>
            </a:r>
            <a:r>
              <a:rPr lang="en-GB" sz="2400" dirty="0"/>
              <a:t> moments pour </a:t>
            </a:r>
            <a:r>
              <a:rPr lang="en-GB" sz="2400" dirty="0" err="1"/>
              <a:t>évaluer</a:t>
            </a:r>
            <a:r>
              <a:rPr lang="en-GB" sz="2400" dirty="0"/>
              <a:t> </a:t>
            </a:r>
            <a:r>
              <a:rPr lang="en-GB" sz="2400" dirty="0" err="1"/>
              <a:t>l’impact</a:t>
            </a:r>
            <a:r>
              <a:rPr lang="en-GB" sz="2400" dirty="0"/>
              <a:t> de </a:t>
            </a:r>
            <a:r>
              <a:rPr lang="en-GB" sz="2400" dirty="0" err="1"/>
              <a:t>plusieurs</a:t>
            </a:r>
            <a:r>
              <a:rPr lang="en-GB" sz="2400" dirty="0"/>
              <a:t> </a:t>
            </a:r>
            <a:r>
              <a:rPr lang="en-GB" sz="2400" dirty="0" err="1"/>
              <a:t>facteurs</a:t>
            </a:r>
            <a:r>
              <a:rPr lang="en-GB" sz="2400" dirty="0"/>
              <a:t>.</a:t>
            </a:r>
          </a:p>
          <a:p>
            <a:r>
              <a:rPr lang="fr-FR" sz="3200" b="0" i="0" dirty="0">
                <a:solidFill>
                  <a:srgbClr val="374151"/>
                </a:solidFill>
                <a:effectLst/>
                <a:latin typeface="Söhne"/>
              </a:rPr>
              <a:t>Afin de travailler activement sur ces questions en collaboration avec d'autres personnes ou équipes, il est essentiel de disposer d'un accès approprié aux données nécessaires. La première problématique à résoudre est donc de savoir si nous avons accès aux données pertinentes pour mener à bien ces analyses. </a:t>
            </a:r>
          </a:p>
          <a:p>
            <a:endParaRPr lang="fr-FR" sz="3200" dirty="0">
              <a:solidFill>
                <a:srgbClr val="374151"/>
              </a:solidFill>
              <a:latin typeface="Söhne"/>
            </a:endParaRPr>
          </a:p>
          <a:p>
            <a:r>
              <a:rPr lang="fr-FR" sz="3200" b="0" i="0" dirty="0">
                <a:solidFill>
                  <a:srgbClr val="374151"/>
                </a:solidFill>
                <a:effectLst/>
                <a:latin typeface="Söhne"/>
              </a:rPr>
              <a:t>Nous nous intéressons particulièrement à la propagation du Covid-19 en France, en se concentrant sur une échelle départementale. Nous souhaitons étudier les disparités de propagation éventuelles et évaluer l'effet des campagnes de vaccination et des restrictions sanitaires sur ces disparités. Cette analyse est essentielle pour comprendre les facteurs qui influencent la propagation du virus, ainsi que pour identifier les mesures les plus efficaces pour la combattre. En outre, cette étude pourrait contribuer à mieux cibler les interventions de santé publique et les campagnes de vaccination en fonction des spécificités de chaque département.</a:t>
            </a:r>
            <a:endParaRPr lang="en-GB" sz="2400" dirty="0"/>
          </a:p>
          <a:p>
            <a:endParaRPr lang="en-GB" sz="2400" dirty="0"/>
          </a:p>
          <a:p>
            <a:endParaRPr lang="en-GB" sz="2400" dirty="0"/>
          </a:p>
          <a:p>
            <a:endParaRPr lang="en-GB" sz="2400" dirty="0"/>
          </a:p>
          <a:p>
            <a:endParaRPr lang="en-GB" sz="2400" dirty="0"/>
          </a:p>
          <a:p>
            <a:endParaRPr lang="fr-FR" sz="2400" dirty="0"/>
          </a:p>
        </p:txBody>
      </p:sp>
      <p:grpSp>
        <p:nvGrpSpPr>
          <p:cNvPr id="2" name="Google Shape;518;p34">
            <a:extLst>
              <a:ext uri="{FF2B5EF4-FFF2-40B4-BE49-F238E27FC236}">
                <a16:creationId xmlns:a16="http://schemas.microsoft.com/office/drawing/2014/main" id="{BA91C07B-21DC-9998-2555-AE900B0B2FD5}"/>
              </a:ext>
            </a:extLst>
          </p:cNvPr>
          <p:cNvGrpSpPr/>
          <p:nvPr/>
        </p:nvGrpSpPr>
        <p:grpSpPr>
          <a:xfrm>
            <a:off x="16491355" y="62983"/>
            <a:ext cx="1796645" cy="1576367"/>
            <a:chOff x="2392808" y="880573"/>
            <a:chExt cx="757755" cy="672247"/>
          </a:xfrm>
        </p:grpSpPr>
        <p:sp>
          <p:nvSpPr>
            <p:cNvPr id="4" name="Google Shape;519;p34">
              <a:extLst>
                <a:ext uri="{FF2B5EF4-FFF2-40B4-BE49-F238E27FC236}">
                  <a16:creationId xmlns:a16="http://schemas.microsoft.com/office/drawing/2014/main" id="{93651257-CEA0-A220-2A5E-C4ECE4464CE2}"/>
                </a:ext>
              </a:extLst>
            </p:cNvPr>
            <p:cNvSpPr/>
            <p:nvPr/>
          </p:nvSpPr>
          <p:spPr>
            <a:xfrm>
              <a:off x="2392808" y="880573"/>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a:p>
          </p:txBody>
        </p:sp>
        <p:sp>
          <p:nvSpPr>
            <p:cNvPr id="5" name="Google Shape;520;p34">
              <a:extLst>
                <a:ext uri="{FF2B5EF4-FFF2-40B4-BE49-F238E27FC236}">
                  <a16:creationId xmlns:a16="http://schemas.microsoft.com/office/drawing/2014/main" id="{5EF3714E-3807-D8E0-7B3C-69D7C9D0853B}"/>
                </a:ext>
              </a:extLst>
            </p:cNvPr>
            <p:cNvSpPr/>
            <p:nvPr/>
          </p:nvSpPr>
          <p:spPr>
            <a:xfrm>
              <a:off x="2676957" y="942206"/>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a:p>
          </p:txBody>
        </p:sp>
      </p:grpSp>
      <p:sp>
        <p:nvSpPr>
          <p:cNvPr id="6" name="Google Shape;524;p34">
            <a:extLst>
              <a:ext uri="{FF2B5EF4-FFF2-40B4-BE49-F238E27FC236}">
                <a16:creationId xmlns:a16="http://schemas.microsoft.com/office/drawing/2014/main" id="{F9B9E4A2-7C83-BD58-CE1B-3B35117776D0}"/>
              </a:ext>
            </a:extLst>
          </p:cNvPr>
          <p:cNvSpPr txBox="1">
            <a:spLocks/>
          </p:cNvSpPr>
          <p:nvPr/>
        </p:nvSpPr>
        <p:spPr>
          <a:xfrm>
            <a:off x="16814286" y="324989"/>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01</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spTree>
    <p:extLst>
      <p:ext uri="{BB962C8B-B14F-4D97-AF65-F5344CB8AC3E}">
        <p14:creationId xmlns:p14="http://schemas.microsoft.com/office/powerpoint/2010/main" val="345111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4754" y="85926"/>
            <a:ext cx="16474946" cy="1040670"/>
          </a:xfrm>
          <a:prstGeom prst="rect">
            <a:avLst/>
          </a:prstGeom>
        </p:spPr>
        <p:txBody>
          <a:bodyPr wrap="square" lIns="0" tIns="0" rIns="0" bIns="0" rtlCol="0" anchor="t">
            <a:spAutoFit/>
          </a:bodyPr>
          <a:lstStyle/>
          <a:p>
            <a:pPr marL="0" lvl="0" indent="0">
              <a:lnSpc>
                <a:spcPts val="8717"/>
              </a:lnSpc>
              <a:spcBef>
                <a:spcPct val="0"/>
              </a:spcBef>
            </a:pPr>
            <a:r>
              <a:rPr lang="en-US" sz="6000" u="none" dirty="0" err="1">
                <a:solidFill>
                  <a:schemeClr val="accent3">
                    <a:lumMod val="50000"/>
                  </a:schemeClr>
                </a:solidFill>
                <a:latin typeface="Fira Sans Medium Bold"/>
              </a:rPr>
              <a:t>Données</a:t>
            </a:r>
            <a:r>
              <a:rPr lang="en-US" sz="6000" u="none" dirty="0">
                <a:solidFill>
                  <a:schemeClr val="accent3">
                    <a:lumMod val="50000"/>
                  </a:schemeClr>
                </a:solidFill>
                <a:latin typeface="Fira Sans Medium Bold"/>
              </a:rPr>
              <a:t>:</a:t>
            </a:r>
          </a:p>
        </p:txBody>
      </p:sp>
      <p:pic>
        <p:nvPicPr>
          <p:cNvPr id="3" name="Image 2">
            <a:extLst>
              <a:ext uri="{FF2B5EF4-FFF2-40B4-BE49-F238E27FC236}">
                <a16:creationId xmlns:a16="http://schemas.microsoft.com/office/drawing/2014/main" id="{C7148985-4BCF-9579-B06F-EFA84F03301C}"/>
              </a:ext>
            </a:extLst>
          </p:cNvPr>
          <p:cNvPicPr>
            <a:picLocks noChangeAspect="1"/>
          </p:cNvPicPr>
          <p:nvPr/>
        </p:nvPicPr>
        <p:blipFill>
          <a:blip r:embed="rId3"/>
          <a:stretch>
            <a:fillRect/>
          </a:stretch>
        </p:blipFill>
        <p:spPr>
          <a:xfrm rot="5400000">
            <a:off x="9009652" y="1307619"/>
            <a:ext cx="260866" cy="17571928"/>
          </a:xfrm>
          <a:prstGeom prst="rect">
            <a:avLst/>
          </a:prstGeom>
        </p:spPr>
      </p:pic>
      <p:sp>
        <p:nvSpPr>
          <p:cNvPr id="12" name="Google Shape;519;p34">
            <a:extLst>
              <a:ext uri="{FF2B5EF4-FFF2-40B4-BE49-F238E27FC236}">
                <a16:creationId xmlns:a16="http://schemas.microsoft.com/office/drawing/2014/main" id="{1CBD09C5-46A9-5BDE-EAB3-26F3C33E1C17}"/>
              </a:ext>
            </a:extLst>
          </p:cNvPr>
          <p:cNvSpPr/>
          <p:nvPr/>
        </p:nvSpPr>
        <p:spPr>
          <a:xfrm>
            <a:off x="16519649" y="79025"/>
            <a:ext cx="1796645" cy="157636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chemeClr val="accent1">
              <a:lumMod val="75000"/>
              <a:alpha val="34640"/>
            </a:schemeClr>
          </a:solidFill>
          <a:ln>
            <a:noFill/>
          </a:ln>
        </p:spPr>
        <p:txBody>
          <a:bodyPr spcFirstLastPara="1" wrap="square" lIns="182850" tIns="182850" rIns="182850" bIns="182850" anchor="ctr" anchorCtr="0">
            <a:noAutofit/>
          </a:bodyPr>
          <a:lstStyle/>
          <a:p>
            <a:endParaRPr sz="2800" dirty="0"/>
          </a:p>
        </p:txBody>
      </p:sp>
      <p:sp>
        <p:nvSpPr>
          <p:cNvPr id="13" name="Google Shape;514;p34">
            <a:extLst>
              <a:ext uri="{FF2B5EF4-FFF2-40B4-BE49-F238E27FC236}">
                <a16:creationId xmlns:a16="http://schemas.microsoft.com/office/drawing/2014/main" id="{24876D8D-B4BE-306C-F42B-F5709D64E98E}"/>
              </a:ext>
            </a:extLst>
          </p:cNvPr>
          <p:cNvSpPr/>
          <p:nvPr/>
        </p:nvSpPr>
        <p:spPr>
          <a:xfrm flipH="1">
            <a:off x="16706104" y="188631"/>
            <a:ext cx="914307" cy="1264611"/>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182850" tIns="182850" rIns="182850" bIns="182850" anchor="ctr" anchorCtr="0">
            <a:noAutofit/>
          </a:bodyPr>
          <a:lstStyle/>
          <a:p>
            <a:endParaRPr sz="2800" dirty="0"/>
          </a:p>
        </p:txBody>
      </p:sp>
      <p:sp>
        <p:nvSpPr>
          <p:cNvPr id="14" name="Google Shape;524;p34">
            <a:extLst>
              <a:ext uri="{FF2B5EF4-FFF2-40B4-BE49-F238E27FC236}">
                <a16:creationId xmlns:a16="http://schemas.microsoft.com/office/drawing/2014/main" id="{77CCCDA5-BC27-D1C4-898B-F0B0718E7CC3}"/>
              </a:ext>
            </a:extLst>
          </p:cNvPr>
          <p:cNvSpPr txBox="1">
            <a:spLocks/>
          </p:cNvSpPr>
          <p:nvPr/>
        </p:nvSpPr>
        <p:spPr>
          <a:xfrm>
            <a:off x="16842580" y="341031"/>
            <a:ext cx="1091299" cy="11454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r>
              <a:rPr lang="en" sz="48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rPr>
              <a:t>02</a:t>
            </a:r>
            <a:endParaRPr lang="en" sz="3600" b="1" dirty="0">
              <a:solidFill>
                <a:srgbClr val="D98A23"/>
              </a:solidFill>
              <a:effectLst>
                <a:outerShdw blurRad="38100" dist="38100" dir="2700000" algn="tl">
                  <a:srgbClr val="000000">
                    <a:alpha val="43137"/>
                  </a:srgbClr>
                </a:outerShdw>
              </a:effectLst>
              <a:latin typeface="Alegreya Sans SC" panose="020B0604020202020204" charset="0"/>
              <a:cs typeface="Alegreya Sans SC" panose="020B0604020202020204" charset="0"/>
            </a:endParaRPr>
          </a:p>
        </p:txBody>
      </p:sp>
      <p:pic>
        <p:nvPicPr>
          <p:cNvPr id="4" name="Image 3">
            <a:extLst>
              <a:ext uri="{FF2B5EF4-FFF2-40B4-BE49-F238E27FC236}">
                <a16:creationId xmlns:a16="http://schemas.microsoft.com/office/drawing/2014/main" id="{CB4C23B5-8DAC-9596-4576-2EC201130290}"/>
              </a:ext>
            </a:extLst>
          </p:cNvPr>
          <p:cNvPicPr>
            <a:picLocks noChangeAspect="1"/>
          </p:cNvPicPr>
          <p:nvPr/>
        </p:nvPicPr>
        <p:blipFill>
          <a:blip r:embed="rId4"/>
          <a:stretch>
            <a:fillRect/>
          </a:stretch>
        </p:blipFill>
        <p:spPr>
          <a:xfrm>
            <a:off x="6245965" y="7788789"/>
            <a:ext cx="1519416" cy="1482802"/>
          </a:xfrm>
          <a:prstGeom prst="rect">
            <a:avLst/>
          </a:prstGeom>
        </p:spPr>
      </p:pic>
      <p:pic>
        <p:nvPicPr>
          <p:cNvPr id="7" name="Image 6">
            <a:extLst>
              <a:ext uri="{FF2B5EF4-FFF2-40B4-BE49-F238E27FC236}">
                <a16:creationId xmlns:a16="http://schemas.microsoft.com/office/drawing/2014/main" id="{DFD54200-EF4E-DCEE-92E9-4DD1D91DFB06}"/>
              </a:ext>
            </a:extLst>
          </p:cNvPr>
          <p:cNvPicPr>
            <a:picLocks noChangeAspect="1"/>
          </p:cNvPicPr>
          <p:nvPr/>
        </p:nvPicPr>
        <p:blipFill>
          <a:blip r:embed="rId5"/>
          <a:stretch>
            <a:fillRect/>
          </a:stretch>
        </p:blipFill>
        <p:spPr>
          <a:xfrm>
            <a:off x="6009346" y="3054035"/>
            <a:ext cx="2642363" cy="1910862"/>
          </a:xfrm>
          <a:prstGeom prst="rect">
            <a:avLst/>
          </a:prstGeom>
        </p:spPr>
      </p:pic>
      <p:pic>
        <p:nvPicPr>
          <p:cNvPr id="10" name="Image 9">
            <a:extLst>
              <a:ext uri="{FF2B5EF4-FFF2-40B4-BE49-F238E27FC236}">
                <a16:creationId xmlns:a16="http://schemas.microsoft.com/office/drawing/2014/main" id="{1D2CE6E6-C91A-634D-599A-DF7CA0B3B0D2}"/>
              </a:ext>
            </a:extLst>
          </p:cNvPr>
          <p:cNvPicPr>
            <a:picLocks noChangeAspect="1"/>
          </p:cNvPicPr>
          <p:nvPr/>
        </p:nvPicPr>
        <p:blipFill>
          <a:blip r:embed="rId6"/>
          <a:stretch>
            <a:fillRect/>
          </a:stretch>
        </p:blipFill>
        <p:spPr>
          <a:xfrm>
            <a:off x="6009346" y="5606046"/>
            <a:ext cx="2805376" cy="1526646"/>
          </a:xfrm>
          <a:prstGeom prst="rect">
            <a:avLst/>
          </a:prstGeom>
        </p:spPr>
      </p:pic>
      <p:sp>
        <p:nvSpPr>
          <p:cNvPr id="18" name="ZoneTexte 17">
            <a:extLst>
              <a:ext uri="{FF2B5EF4-FFF2-40B4-BE49-F238E27FC236}">
                <a16:creationId xmlns:a16="http://schemas.microsoft.com/office/drawing/2014/main" id="{6BD4186A-5D51-F3E6-1527-8F9EF9DEB3FE}"/>
              </a:ext>
            </a:extLst>
          </p:cNvPr>
          <p:cNvSpPr txBox="1"/>
          <p:nvPr/>
        </p:nvSpPr>
        <p:spPr>
          <a:xfrm>
            <a:off x="6365709" y="1910366"/>
            <a:ext cx="2286000" cy="523220"/>
          </a:xfrm>
          <a:prstGeom prst="rect">
            <a:avLst/>
          </a:prstGeom>
          <a:noFill/>
        </p:spPr>
        <p:txBody>
          <a:bodyPr wrap="square">
            <a:spAutoFit/>
          </a:bodyPr>
          <a:lstStyle/>
          <a:p>
            <a:r>
              <a:rPr lang="en-US" sz="2800" dirty="0" err="1">
                <a:solidFill>
                  <a:schemeClr val="accent3">
                    <a:lumMod val="50000"/>
                  </a:schemeClr>
                </a:solidFill>
                <a:latin typeface="Fira Sans Medium Bold"/>
              </a:rPr>
              <a:t>Producteur</a:t>
            </a:r>
            <a:endParaRPr lang="fr-FR" sz="2800" dirty="0"/>
          </a:p>
        </p:txBody>
      </p:sp>
      <p:sp>
        <p:nvSpPr>
          <p:cNvPr id="19" name="ZoneTexte 18">
            <a:extLst>
              <a:ext uri="{FF2B5EF4-FFF2-40B4-BE49-F238E27FC236}">
                <a16:creationId xmlns:a16="http://schemas.microsoft.com/office/drawing/2014/main" id="{A6F12940-0711-CDD3-A94C-4AC99EC44FAF}"/>
              </a:ext>
            </a:extLst>
          </p:cNvPr>
          <p:cNvSpPr txBox="1"/>
          <p:nvPr/>
        </p:nvSpPr>
        <p:spPr>
          <a:xfrm>
            <a:off x="9932069" y="1960341"/>
            <a:ext cx="2727157" cy="523220"/>
          </a:xfrm>
          <a:prstGeom prst="rect">
            <a:avLst/>
          </a:prstGeom>
          <a:noFill/>
        </p:spPr>
        <p:txBody>
          <a:bodyPr wrap="square">
            <a:spAutoFit/>
          </a:bodyPr>
          <a:lstStyle/>
          <a:p>
            <a:r>
              <a:rPr lang="en-US" sz="2800" dirty="0">
                <a:solidFill>
                  <a:schemeClr val="accent3">
                    <a:lumMod val="50000"/>
                  </a:schemeClr>
                </a:solidFill>
                <a:latin typeface="Fira Sans Medium Bold"/>
              </a:rPr>
              <a:t>Disponible sur </a:t>
            </a:r>
            <a:endParaRPr lang="fr-FR" sz="2800" dirty="0"/>
          </a:p>
        </p:txBody>
      </p:sp>
      <p:sp>
        <p:nvSpPr>
          <p:cNvPr id="20" name="ZoneTexte 19">
            <a:extLst>
              <a:ext uri="{FF2B5EF4-FFF2-40B4-BE49-F238E27FC236}">
                <a16:creationId xmlns:a16="http://schemas.microsoft.com/office/drawing/2014/main" id="{5D814110-D9CD-6962-1484-03E3A64D6E6A}"/>
              </a:ext>
            </a:extLst>
          </p:cNvPr>
          <p:cNvSpPr txBox="1"/>
          <p:nvPr/>
        </p:nvSpPr>
        <p:spPr>
          <a:xfrm>
            <a:off x="9944101" y="8544838"/>
            <a:ext cx="2727157" cy="523220"/>
          </a:xfrm>
          <a:prstGeom prst="rect">
            <a:avLst/>
          </a:prstGeom>
          <a:noFill/>
        </p:spPr>
        <p:txBody>
          <a:bodyPr wrap="square" rtlCol="0">
            <a:spAutoFit/>
          </a:bodyPr>
          <a:lstStyle/>
          <a:p>
            <a:r>
              <a:rPr lang="en-GB" sz="2800" dirty="0"/>
              <a:t>Site de </a:t>
            </a:r>
            <a:r>
              <a:rPr lang="en-GB" sz="2800" dirty="0" err="1"/>
              <a:t>l’INSEE</a:t>
            </a:r>
            <a:endParaRPr lang="fr-FR" sz="2800" dirty="0"/>
          </a:p>
        </p:txBody>
      </p:sp>
      <p:sp>
        <p:nvSpPr>
          <p:cNvPr id="21" name="ZoneTexte 20">
            <a:extLst>
              <a:ext uri="{FF2B5EF4-FFF2-40B4-BE49-F238E27FC236}">
                <a16:creationId xmlns:a16="http://schemas.microsoft.com/office/drawing/2014/main" id="{758B5944-601C-4AC5-239B-8B2BE5F18CBD}"/>
              </a:ext>
            </a:extLst>
          </p:cNvPr>
          <p:cNvSpPr txBox="1"/>
          <p:nvPr/>
        </p:nvSpPr>
        <p:spPr>
          <a:xfrm>
            <a:off x="9932069" y="3862039"/>
            <a:ext cx="2294021" cy="523220"/>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en-GB" dirty="0"/>
              <a:t>Data.gouv.fr</a:t>
            </a:r>
            <a:endParaRPr lang="fr-FR" dirty="0"/>
          </a:p>
        </p:txBody>
      </p:sp>
      <p:sp>
        <p:nvSpPr>
          <p:cNvPr id="22" name="ZoneTexte 21">
            <a:extLst>
              <a:ext uri="{FF2B5EF4-FFF2-40B4-BE49-F238E27FC236}">
                <a16:creationId xmlns:a16="http://schemas.microsoft.com/office/drawing/2014/main" id="{F6A8081D-6675-95AD-4CE6-4356EC094BC4}"/>
              </a:ext>
            </a:extLst>
          </p:cNvPr>
          <p:cNvSpPr txBox="1"/>
          <p:nvPr/>
        </p:nvSpPr>
        <p:spPr>
          <a:xfrm>
            <a:off x="9944101" y="6375830"/>
            <a:ext cx="2294021" cy="523220"/>
          </a:xfrm>
          <a:prstGeom prst="rect">
            <a:avLst/>
          </a:prstGeom>
          <a:noFill/>
        </p:spPr>
        <p:txBody>
          <a:bodyPr wrap="square" rtlCol="0">
            <a:spAutoFit/>
          </a:bodyPr>
          <a:lstStyle/>
          <a:p>
            <a:r>
              <a:rPr lang="en-GB" sz="2800" dirty="0"/>
              <a:t>Data.gouv.fr</a:t>
            </a:r>
            <a:endParaRPr lang="fr-FR" sz="2800" dirty="0"/>
          </a:p>
        </p:txBody>
      </p:sp>
      <p:sp>
        <p:nvSpPr>
          <p:cNvPr id="24" name="ZoneTexte 23">
            <a:extLst>
              <a:ext uri="{FF2B5EF4-FFF2-40B4-BE49-F238E27FC236}">
                <a16:creationId xmlns:a16="http://schemas.microsoft.com/office/drawing/2014/main" id="{0FF34A9A-BB9B-1A55-E3CA-F7B5FD443904}"/>
              </a:ext>
            </a:extLst>
          </p:cNvPr>
          <p:cNvSpPr txBox="1"/>
          <p:nvPr/>
        </p:nvSpPr>
        <p:spPr>
          <a:xfrm>
            <a:off x="874295" y="3601594"/>
            <a:ext cx="4072398" cy="954107"/>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bg1">
                    <a:lumMod val="10000"/>
                  </a:schemeClr>
                </a:solidFill>
                <a:latin typeface="+mj-lt"/>
              </a:defRPr>
            </a:lvl1pPr>
          </a:lstStyle>
          <a:p>
            <a:r>
              <a:rPr lang="fr-FR" dirty="0"/>
              <a:t>Données sur la propagation du covid-19</a:t>
            </a:r>
          </a:p>
        </p:txBody>
      </p:sp>
      <p:sp>
        <p:nvSpPr>
          <p:cNvPr id="26" name="ZoneTexte 25">
            <a:extLst>
              <a:ext uri="{FF2B5EF4-FFF2-40B4-BE49-F238E27FC236}">
                <a16:creationId xmlns:a16="http://schemas.microsoft.com/office/drawing/2014/main" id="{64C161A5-75AB-6BA1-0710-B825C2E4E094}"/>
              </a:ext>
            </a:extLst>
          </p:cNvPr>
          <p:cNvSpPr txBox="1"/>
          <p:nvPr/>
        </p:nvSpPr>
        <p:spPr>
          <a:xfrm>
            <a:off x="874294" y="6136966"/>
            <a:ext cx="4072399" cy="954107"/>
          </a:xfrm>
          <a:prstGeom prst="rect">
            <a:avLst/>
          </a:prstGeom>
          <a:noFill/>
        </p:spPr>
        <p:txBody>
          <a:bodyPr wrap="square">
            <a:spAutoFit/>
          </a:bodyPr>
          <a:lstStyle/>
          <a:p>
            <a:r>
              <a:rPr lang="fr-FR" sz="2800" dirty="0">
                <a:solidFill>
                  <a:schemeClr val="bg1">
                    <a:lumMod val="10000"/>
                  </a:schemeClr>
                </a:solidFill>
                <a:latin typeface="+mj-lt"/>
              </a:rPr>
              <a:t>Données sur la couverture vaccinale</a:t>
            </a:r>
          </a:p>
        </p:txBody>
      </p:sp>
      <p:sp>
        <p:nvSpPr>
          <p:cNvPr id="28" name="ZoneTexte 27">
            <a:extLst>
              <a:ext uri="{FF2B5EF4-FFF2-40B4-BE49-F238E27FC236}">
                <a16:creationId xmlns:a16="http://schemas.microsoft.com/office/drawing/2014/main" id="{C4F6599C-DD14-162D-7674-AAB20799B1F6}"/>
              </a:ext>
            </a:extLst>
          </p:cNvPr>
          <p:cNvSpPr txBox="1"/>
          <p:nvPr/>
        </p:nvSpPr>
        <p:spPr>
          <a:xfrm>
            <a:off x="874295" y="8334344"/>
            <a:ext cx="4852738" cy="954107"/>
          </a:xfrm>
          <a:prstGeom prst="rect">
            <a:avLst/>
          </a:prstGeom>
          <a:noFill/>
        </p:spPr>
        <p:txBody>
          <a:bodyPr wrap="square">
            <a:spAutoFit/>
          </a:bodyPr>
          <a:lstStyle/>
          <a:p>
            <a:r>
              <a:rPr lang="fr-FR" sz="2800" dirty="0">
                <a:solidFill>
                  <a:schemeClr val="bg1">
                    <a:lumMod val="10000"/>
                  </a:schemeClr>
                </a:solidFill>
                <a:latin typeface="+mj-lt"/>
                <a:ea typeface="Calibri" panose="020F0502020204030204" pitchFamily="34" charset="0"/>
                <a:cs typeface="Arial" panose="020B0604020202020204" pitchFamily="34" charset="0"/>
              </a:rPr>
              <a:t>I</a:t>
            </a:r>
            <a:r>
              <a:rPr lang="fr-FR" sz="2800">
                <a:solidFill>
                  <a:schemeClr val="bg1">
                    <a:lumMod val="10000"/>
                  </a:schemeClr>
                </a:solidFill>
                <a:effectLst/>
                <a:latin typeface="+mj-lt"/>
                <a:ea typeface="Calibri" panose="020F0502020204030204" pitchFamily="34" charset="0"/>
                <a:cs typeface="Arial" panose="020B0604020202020204" pitchFamily="34" charset="0"/>
              </a:rPr>
              <a:t>nformations </a:t>
            </a:r>
            <a:r>
              <a:rPr lang="fr-FR" sz="2800" dirty="0">
                <a:solidFill>
                  <a:schemeClr val="bg1">
                    <a:lumMod val="10000"/>
                  </a:schemeClr>
                </a:solidFill>
                <a:effectLst/>
                <a:latin typeface="+mj-lt"/>
                <a:ea typeface="Calibri" panose="020F0502020204030204" pitchFamily="34" charset="0"/>
                <a:cs typeface="Arial" panose="020B0604020202020204" pitchFamily="34" charset="0"/>
              </a:rPr>
              <a:t>démographiques</a:t>
            </a:r>
            <a:endParaRPr lang="fr-FR" sz="2800" dirty="0">
              <a:solidFill>
                <a:schemeClr val="bg1">
                  <a:lumMod val="10000"/>
                </a:schemeClr>
              </a:solidFill>
              <a:latin typeface="+mj-lt"/>
            </a:endParaRPr>
          </a:p>
        </p:txBody>
      </p:sp>
      <p:sp>
        <p:nvSpPr>
          <p:cNvPr id="30" name="ZoneTexte 29">
            <a:extLst>
              <a:ext uri="{FF2B5EF4-FFF2-40B4-BE49-F238E27FC236}">
                <a16:creationId xmlns:a16="http://schemas.microsoft.com/office/drawing/2014/main" id="{2ED87A4E-2403-85FC-7F24-A23DF9837182}"/>
              </a:ext>
            </a:extLst>
          </p:cNvPr>
          <p:cNvSpPr txBox="1"/>
          <p:nvPr/>
        </p:nvSpPr>
        <p:spPr>
          <a:xfrm>
            <a:off x="14241061" y="4830160"/>
            <a:ext cx="1817296" cy="954107"/>
          </a:xfrm>
          <a:prstGeom prst="rect">
            <a:avLst/>
          </a:prstGeom>
          <a:noFill/>
        </p:spPr>
        <p:txBody>
          <a:bodyPr wrap="square">
            <a:spAutoFit/>
          </a:bodyPr>
          <a:lstStyle/>
          <a:p>
            <a:r>
              <a:rPr lang="fr-FR" sz="2800" dirty="0">
                <a:solidFill>
                  <a:schemeClr val="accent1">
                    <a:lumMod val="75000"/>
                  </a:schemeClr>
                </a:solidFill>
              </a:rPr>
              <a:t>Suivi quotidien</a:t>
            </a:r>
            <a:endParaRPr lang="fr-FR" sz="2800" dirty="0"/>
          </a:p>
        </p:txBody>
      </p:sp>
      <p:sp>
        <p:nvSpPr>
          <p:cNvPr id="31" name="ZoneTexte 30">
            <a:extLst>
              <a:ext uri="{FF2B5EF4-FFF2-40B4-BE49-F238E27FC236}">
                <a16:creationId xmlns:a16="http://schemas.microsoft.com/office/drawing/2014/main" id="{EE876B6F-556A-586D-F54E-9EBC0FE9452D}"/>
              </a:ext>
            </a:extLst>
          </p:cNvPr>
          <p:cNvSpPr txBox="1"/>
          <p:nvPr/>
        </p:nvSpPr>
        <p:spPr>
          <a:xfrm>
            <a:off x="14241061" y="8196231"/>
            <a:ext cx="1817296" cy="954107"/>
          </a:xfrm>
          <a:prstGeom prst="rect">
            <a:avLst/>
          </a:prstGeom>
          <a:noFill/>
        </p:spPr>
        <p:txBody>
          <a:bodyPr wrap="square">
            <a:spAutoFit/>
          </a:bodyPr>
          <a:lstStyle/>
          <a:p>
            <a:r>
              <a:rPr lang="en-GB" sz="2800" dirty="0">
                <a:solidFill>
                  <a:schemeClr val="accent1">
                    <a:lumMod val="75000"/>
                  </a:schemeClr>
                </a:solidFill>
              </a:rPr>
              <a:t>D</a:t>
            </a:r>
            <a:r>
              <a:rPr lang="fr-FR" sz="2800" dirty="0" err="1">
                <a:solidFill>
                  <a:schemeClr val="accent1">
                    <a:lumMod val="75000"/>
                  </a:schemeClr>
                </a:solidFill>
              </a:rPr>
              <a:t>onnées</a:t>
            </a:r>
            <a:r>
              <a:rPr lang="fr-FR" sz="2800" dirty="0">
                <a:solidFill>
                  <a:schemeClr val="accent1">
                    <a:lumMod val="75000"/>
                  </a:schemeClr>
                </a:solidFill>
              </a:rPr>
              <a:t> </a:t>
            </a:r>
            <a:r>
              <a:rPr lang="fr-FR" sz="2800" dirty="0" err="1">
                <a:solidFill>
                  <a:schemeClr val="accent1">
                    <a:lumMod val="75000"/>
                  </a:schemeClr>
                </a:solidFill>
              </a:rPr>
              <a:t>anuelles</a:t>
            </a:r>
            <a:endParaRPr lang="fr-FR" sz="2800" dirty="0"/>
          </a:p>
        </p:txBody>
      </p:sp>
      <p:sp>
        <p:nvSpPr>
          <p:cNvPr id="2" name="ZoneTexte 1">
            <a:extLst>
              <a:ext uri="{FF2B5EF4-FFF2-40B4-BE49-F238E27FC236}">
                <a16:creationId xmlns:a16="http://schemas.microsoft.com/office/drawing/2014/main" id="{657DF325-FD50-E0C8-FF7B-4ED1D7E587EA}"/>
              </a:ext>
            </a:extLst>
          </p:cNvPr>
          <p:cNvSpPr txBox="1"/>
          <p:nvPr/>
        </p:nvSpPr>
        <p:spPr>
          <a:xfrm>
            <a:off x="13786130" y="2000998"/>
            <a:ext cx="2727157" cy="523220"/>
          </a:xfrm>
          <a:prstGeom prst="rect">
            <a:avLst/>
          </a:prstGeom>
          <a:noFill/>
        </p:spPr>
        <p:txBody>
          <a:bodyPr wrap="square">
            <a:spAutoFit/>
          </a:bodyPr>
          <a:lstStyle/>
          <a:p>
            <a:r>
              <a:rPr lang="en-US" sz="2800" dirty="0" err="1">
                <a:solidFill>
                  <a:schemeClr val="accent3">
                    <a:lumMod val="50000"/>
                  </a:schemeClr>
                </a:solidFill>
                <a:latin typeface="Fira Sans Medium Bold"/>
              </a:rPr>
              <a:t>Récolte</a:t>
            </a:r>
            <a:endParaRPr lang="fr-FR" sz="2800" dirty="0"/>
          </a:p>
        </p:txBody>
      </p:sp>
      <p:cxnSp>
        <p:nvCxnSpPr>
          <p:cNvPr id="6" name="Connecteur droit 5">
            <a:extLst>
              <a:ext uri="{FF2B5EF4-FFF2-40B4-BE49-F238E27FC236}">
                <a16:creationId xmlns:a16="http://schemas.microsoft.com/office/drawing/2014/main" id="{2C60F347-DD54-8A03-4B62-2587087C471E}"/>
              </a:ext>
            </a:extLst>
          </p:cNvPr>
          <p:cNvCxnSpPr>
            <a:cxnSpLocks/>
          </p:cNvCxnSpPr>
          <p:nvPr/>
        </p:nvCxnSpPr>
        <p:spPr>
          <a:xfrm>
            <a:off x="5219700" y="19103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10EA7E43-9AE7-C62A-0F20-6AE10EACE9E5}"/>
              </a:ext>
            </a:extLst>
          </p:cNvPr>
          <p:cNvCxnSpPr>
            <a:cxnSpLocks/>
          </p:cNvCxnSpPr>
          <p:nvPr/>
        </p:nvCxnSpPr>
        <p:spPr>
          <a:xfrm>
            <a:off x="94678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13A24CB-B98F-2E92-7650-98A9A5A29BAB}"/>
              </a:ext>
            </a:extLst>
          </p:cNvPr>
          <p:cNvCxnSpPr>
            <a:cxnSpLocks/>
          </p:cNvCxnSpPr>
          <p:nvPr/>
        </p:nvCxnSpPr>
        <p:spPr>
          <a:xfrm>
            <a:off x="13468350" y="2062766"/>
            <a:ext cx="0" cy="73612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3E6AA8B-2E27-B9B9-8CA8-6B047C10F097}"/>
              </a:ext>
            </a:extLst>
          </p:cNvPr>
          <p:cNvCxnSpPr>
            <a:cxnSpLocks/>
          </p:cNvCxnSpPr>
          <p:nvPr/>
        </p:nvCxnSpPr>
        <p:spPr>
          <a:xfrm flipH="1">
            <a:off x="988165" y="5307213"/>
            <a:ext cx="124358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1E79E62-99F5-1324-1D1D-AF187822EF38}"/>
              </a:ext>
            </a:extLst>
          </p:cNvPr>
          <p:cNvCxnSpPr>
            <a:cxnSpLocks/>
          </p:cNvCxnSpPr>
          <p:nvPr/>
        </p:nvCxnSpPr>
        <p:spPr>
          <a:xfrm flipH="1">
            <a:off x="972124" y="76741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FAAE1A33-2118-8C54-384D-F7BF0E219FAE}"/>
              </a:ext>
            </a:extLst>
          </p:cNvPr>
          <p:cNvCxnSpPr>
            <a:cxnSpLocks/>
          </p:cNvCxnSpPr>
          <p:nvPr/>
        </p:nvCxnSpPr>
        <p:spPr>
          <a:xfrm flipH="1">
            <a:off x="972124" y="2759244"/>
            <a:ext cx="157276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78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48428" y="663874"/>
            <a:ext cx="9964391" cy="1129348"/>
          </a:xfrm>
          <a:prstGeom prst="rect">
            <a:avLst/>
          </a:prstGeom>
        </p:spPr>
        <p:txBody>
          <a:bodyPr lIns="0" tIns="0" rIns="0" bIns="0" rtlCol="0" anchor="t">
            <a:spAutoFit/>
          </a:bodyPr>
          <a:lstStyle/>
          <a:p>
            <a:pPr marL="0" lvl="0" indent="0">
              <a:lnSpc>
                <a:spcPts val="8717"/>
              </a:lnSpc>
              <a:spcBef>
                <a:spcPct val="0"/>
              </a:spcBef>
            </a:pPr>
            <a:r>
              <a:rPr lang="en-US" sz="7900" dirty="0" err="1">
                <a:solidFill>
                  <a:schemeClr val="accent3">
                    <a:lumMod val="50000"/>
                  </a:schemeClr>
                </a:solidFill>
                <a:latin typeface="Fira Sans Medium Bold"/>
              </a:rPr>
              <a:t>Sommaire</a:t>
            </a:r>
            <a:r>
              <a:rPr lang="en-US" sz="7900" u="none" dirty="0">
                <a:solidFill>
                  <a:schemeClr val="accent3">
                    <a:lumMod val="50000"/>
                  </a:schemeClr>
                </a:solidFill>
                <a:latin typeface="Fira Sans Medium Bold"/>
              </a:rPr>
              <a:t> </a:t>
            </a:r>
          </a:p>
        </p:txBody>
      </p:sp>
      <p:grpSp>
        <p:nvGrpSpPr>
          <p:cNvPr id="13" name="Group 19"/>
          <p:cNvGrpSpPr/>
          <p:nvPr/>
        </p:nvGrpSpPr>
        <p:grpSpPr>
          <a:xfrm rot="5400000">
            <a:off x="16132834" y="-2899744"/>
            <a:ext cx="2755230" cy="6538294"/>
            <a:chOff x="0" y="0"/>
            <a:chExt cx="3673639" cy="8708059"/>
          </a:xfrm>
        </p:grpSpPr>
        <p:grpSp>
          <p:nvGrpSpPr>
            <p:cNvPr id="14" name="Group 20"/>
            <p:cNvGrpSpPr/>
            <p:nvPr/>
          </p:nvGrpSpPr>
          <p:grpSpPr>
            <a:xfrm rot="-5400000">
              <a:off x="-65231" y="4969189"/>
              <a:ext cx="3804101" cy="3673639"/>
              <a:chOff x="0" y="0"/>
              <a:chExt cx="5562879" cy="5372100"/>
            </a:xfrm>
          </p:grpSpPr>
          <p:sp>
            <p:nvSpPr>
              <p:cNvPr id="21" name="Freeform 21"/>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3">
                  <a:lumMod val="75000"/>
                </a:schemeClr>
              </a:solidFill>
            </p:spPr>
          </p:sp>
        </p:grpSp>
        <p:grpSp>
          <p:nvGrpSpPr>
            <p:cNvPr id="15" name="Group 22"/>
            <p:cNvGrpSpPr/>
            <p:nvPr/>
          </p:nvGrpSpPr>
          <p:grpSpPr>
            <a:xfrm rot="-5400000">
              <a:off x="-65231" y="4969189"/>
              <a:ext cx="3804101" cy="3673639"/>
              <a:chOff x="0" y="0"/>
              <a:chExt cx="5562879" cy="5372100"/>
            </a:xfrm>
          </p:grpSpPr>
          <p:sp>
            <p:nvSpPr>
              <p:cNvPr id="20" name="Freeform 23"/>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6">
                  <a:lumMod val="40000"/>
                  <a:lumOff val="60000"/>
                </a:schemeClr>
              </a:solidFill>
            </p:spPr>
          </p:sp>
        </p:grpSp>
        <p:grpSp>
          <p:nvGrpSpPr>
            <p:cNvPr id="16" name="Group 24"/>
            <p:cNvGrpSpPr/>
            <p:nvPr/>
          </p:nvGrpSpPr>
          <p:grpSpPr>
            <a:xfrm rot="-5400000">
              <a:off x="-65231" y="2726287"/>
              <a:ext cx="3804101" cy="3673639"/>
              <a:chOff x="-252294" y="0"/>
              <a:chExt cx="5562879" cy="5372100"/>
            </a:xfrm>
          </p:grpSpPr>
          <p:sp>
            <p:nvSpPr>
              <p:cNvPr id="19" name="Freeform 25"/>
              <p:cNvSpPr/>
              <p:nvPr/>
            </p:nvSpPr>
            <p:spPr>
              <a:xfrm>
                <a:off x="-252294"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1">
                  <a:lumMod val="60000"/>
                  <a:lumOff val="40000"/>
                </a:schemeClr>
              </a:solidFill>
            </p:spPr>
          </p:sp>
        </p:grpSp>
        <p:grpSp>
          <p:nvGrpSpPr>
            <p:cNvPr id="17" name="Group 26"/>
            <p:cNvGrpSpPr/>
            <p:nvPr/>
          </p:nvGrpSpPr>
          <p:grpSpPr>
            <a:xfrm rot="-5400000">
              <a:off x="-65231" y="65231"/>
              <a:ext cx="3804101" cy="3673639"/>
              <a:chOff x="0" y="0"/>
              <a:chExt cx="5562879" cy="5372100"/>
            </a:xfrm>
          </p:grpSpPr>
          <p:sp>
            <p:nvSpPr>
              <p:cNvPr id="18" name="Freeform 27"/>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2"/>
              </a:solidFill>
            </p:spPr>
          </p:sp>
        </p:grpSp>
      </p:grpSp>
      <p:grpSp>
        <p:nvGrpSpPr>
          <p:cNvPr id="2" name="Group 719">
            <a:extLst>
              <a:ext uri="{FF2B5EF4-FFF2-40B4-BE49-F238E27FC236}">
                <a16:creationId xmlns:a16="http://schemas.microsoft.com/office/drawing/2014/main" id="{82823C7F-08CA-776D-F4C4-B65E7C2944CD}"/>
              </a:ext>
            </a:extLst>
          </p:cNvPr>
          <p:cNvGrpSpPr/>
          <p:nvPr/>
        </p:nvGrpSpPr>
        <p:grpSpPr>
          <a:xfrm>
            <a:off x="2514600" y="3981450"/>
            <a:ext cx="8981125" cy="1836967"/>
            <a:chOff x="-835620" y="25775"/>
            <a:chExt cx="5005851" cy="1152963"/>
          </a:xfrm>
          <a:solidFill>
            <a:schemeClr val="accent1">
              <a:lumMod val="50000"/>
            </a:schemeClr>
          </a:solidFill>
        </p:grpSpPr>
        <p:sp>
          <p:nvSpPr>
            <p:cNvPr id="4" name="Shape 712">
              <a:extLst>
                <a:ext uri="{FF2B5EF4-FFF2-40B4-BE49-F238E27FC236}">
                  <a16:creationId xmlns:a16="http://schemas.microsoft.com/office/drawing/2014/main" id="{DBA19D43-C734-5390-219B-D03B16FDFAB5}"/>
                </a:ext>
              </a:extLst>
            </p:cNvPr>
            <p:cNvSpPr/>
            <p:nvPr/>
          </p:nvSpPr>
          <p:spPr>
            <a:xfrm flipH="1">
              <a:off x="-21759" y="192453"/>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dirty="0"/>
                <a:t> </a:t>
              </a:r>
              <a:r>
                <a:rPr lang="fr-FR" altLang="fr-FR" sz="4000" b="1" dirty="0">
                  <a:solidFill>
                    <a:schemeClr val="bg1"/>
                  </a:solidFill>
                </a:rPr>
                <a:t>Données</a:t>
              </a:r>
              <a:endParaRPr lang="fr-FR" altLang="fr-FR" sz="3200" b="1" dirty="0">
                <a:solidFill>
                  <a:schemeClr val="bg1"/>
                </a:solidFill>
              </a:endParaRPr>
            </a:p>
          </p:txBody>
        </p:sp>
        <p:grpSp>
          <p:nvGrpSpPr>
            <p:cNvPr id="5" name="Group 716">
              <a:extLst>
                <a:ext uri="{FF2B5EF4-FFF2-40B4-BE49-F238E27FC236}">
                  <a16:creationId xmlns:a16="http://schemas.microsoft.com/office/drawing/2014/main" id="{A30ADF8B-4D19-19BE-D637-1C5DC621D5CF}"/>
                </a:ext>
              </a:extLst>
            </p:cNvPr>
            <p:cNvGrpSpPr/>
            <p:nvPr/>
          </p:nvGrpSpPr>
          <p:grpSpPr>
            <a:xfrm>
              <a:off x="-835620" y="25775"/>
              <a:ext cx="812894" cy="1152963"/>
              <a:chOff x="-5027581" y="25776"/>
              <a:chExt cx="812890" cy="1152960"/>
            </a:xfrm>
            <a:grpFill/>
          </p:grpSpPr>
          <p:sp>
            <p:nvSpPr>
              <p:cNvPr id="6" name="Shape 713">
                <a:extLst>
                  <a:ext uri="{FF2B5EF4-FFF2-40B4-BE49-F238E27FC236}">
                    <a16:creationId xmlns:a16="http://schemas.microsoft.com/office/drawing/2014/main" id="{53DF7793-B116-8BF3-E4FF-5D7F0BB42CCE}"/>
                  </a:ext>
                </a:extLst>
              </p:cNvPr>
              <p:cNvSpPr/>
              <p:nvPr/>
            </p:nvSpPr>
            <p:spPr>
              <a:xfrm flipH="1">
                <a:off x="-5027581" y="191433"/>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7" name="Shape 714">
                <a:extLst>
                  <a:ext uri="{FF2B5EF4-FFF2-40B4-BE49-F238E27FC236}">
                    <a16:creationId xmlns:a16="http://schemas.microsoft.com/office/drawing/2014/main" id="{BC60E03D-85B4-5716-AD98-56F54FFB2C2B}"/>
                  </a:ext>
                </a:extLst>
              </p:cNvPr>
              <p:cNvSpPr/>
              <p:nvPr/>
            </p:nvSpPr>
            <p:spPr>
              <a:xfrm flipH="1">
                <a:off x="-4629054" y="192454"/>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solidFill>
                  <a:schemeClr val="bg1">
                    <a:lumMod val="95000"/>
                  </a:schemeClr>
                </a:solid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1</a:t>
                </a:r>
              </a:p>
            </p:txBody>
          </p:sp>
          <p:sp>
            <p:nvSpPr>
              <p:cNvPr id="9" name="Shape 715">
                <a:extLst>
                  <a:ext uri="{FF2B5EF4-FFF2-40B4-BE49-F238E27FC236}">
                    <a16:creationId xmlns:a16="http://schemas.microsoft.com/office/drawing/2014/main" id="{CBDFCED5-1EE3-A0FC-070A-BB9FA373E706}"/>
                  </a:ext>
                </a:extLst>
              </p:cNvPr>
              <p:cNvSpPr/>
              <p:nvPr/>
            </p:nvSpPr>
            <p:spPr>
              <a:xfrm flipH="1">
                <a:off x="-5019257" y="25776"/>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a:p>
            </p:txBody>
          </p:sp>
        </p:grpSp>
      </p:grpSp>
      <p:grpSp>
        <p:nvGrpSpPr>
          <p:cNvPr id="10" name="Group 719">
            <a:extLst>
              <a:ext uri="{FF2B5EF4-FFF2-40B4-BE49-F238E27FC236}">
                <a16:creationId xmlns:a16="http://schemas.microsoft.com/office/drawing/2014/main" id="{F8567AD5-63A3-334F-15AC-06D88910E3EE}"/>
              </a:ext>
            </a:extLst>
          </p:cNvPr>
          <p:cNvGrpSpPr/>
          <p:nvPr/>
        </p:nvGrpSpPr>
        <p:grpSpPr>
          <a:xfrm>
            <a:off x="3169931" y="5284826"/>
            <a:ext cx="9214929" cy="1836964"/>
            <a:chOff x="-833446" y="5937"/>
            <a:chExt cx="5013636" cy="1152962"/>
          </a:xfrm>
          <a:solidFill>
            <a:schemeClr val="accent1">
              <a:lumMod val="75000"/>
            </a:schemeClr>
          </a:solidFill>
        </p:grpSpPr>
        <p:sp>
          <p:nvSpPr>
            <p:cNvPr id="22" name="Shape 712">
              <a:extLst>
                <a:ext uri="{FF2B5EF4-FFF2-40B4-BE49-F238E27FC236}">
                  <a16:creationId xmlns:a16="http://schemas.microsoft.com/office/drawing/2014/main" id="{B0A74F88-7974-210B-93DE-773B0DB07676}"/>
                </a:ext>
              </a:extLst>
            </p:cNvPr>
            <p:cNvSpPr/>
            <p:nvPr/>
          </p:nvSpPr>
          <p:spPr>
            <a:xfrm flipH="1">
              <a:off x="-11800" y="166678"/>
              <a:ext cx="4191990" cy="818352"/>
            </a:xfrm>
            <a:prstGeom prst="rect">
              <a:avLst/>
            </a:prstGeom>
            <a:grpFill/>
            <a:ln w="12700" cap="flat">
              <a:noFill/>
              <a:miter lim="400000"/>
            </a:ln>
            <a:effectLst/>
          </p:spPr>
          <p:txBody>
            <a:bodyPr wrap="square" lIns="45719" tIns="45719" rIns="45719" bIns="45719" numCol="1" anchor="ctr">
              <a:noAutofit/>
            </a:bodyPr>
            <a:lstStyle/>
            <a:p>
              <a:r>
                <a:rPr lang="fr-FR" altLang="fr-FR" sz="4000" b="1" dirty="0">
                  <a:solidFill>
                    <a:schemeClr val="bg1"/>
                  </a:solidFill>
                </a:rPr>
                <a:t>  Problématique</a:t>
              </a:r>
              <a:endParaRPr lang="fr-FR" altLang="fr-FR" sz="4400" b="1" dirty="0">
                <a:solidFill>
                  <a:schemeClr val="bg1"/>
                </a:solidFill>
              </a:endParaRPr>
            </a:p>
          </p:txBody>
        </p:sp>
        <p:grpSp>
          <p:nvGrpSpPr>
            <p:cNvPr id="23" name="Group 716">
              <a:extLst>
                <a:ext uri="{FF2B5EF4-FFF2-40B4-BE49-F238E27FC236}">
                  <a16:creationId xmlns:a16="http://schemas.microsoft.com/office/drawing/2014/main" id="{2DFC1771-7C48-8E99-5980-7A2509D7EDFF}"/>
                </a:ext>
              </a:extLst>
            </p:cNvPr>
            <p:cNvGrpSpPr/>
            <p:nvPr/>
          </p:nvGrpSpPr>
          <p:grpSpPr>
            <a:xfrm>
              <a:off x="-833446" y="5937"/>
              <a:ext cx="816370" cy="1152962"/>
              <a:chOff x="-5025406" y="5938"/>
              <a:chExt cx="816366" cy="1152959"/>
            </a:xfrm>
            <a:grpFill/>
          </p:grpSpPr>
          <p:sp>
            <p:nvSpPr>
              <p:cNvPr id="24" name="Shape 713">
                <a:extLst>
                  <a:ext uri="{FF2B5EF4-FFF2-40B4-BE49-F238E27FC236}">
                    <a16:creationId xmlns:a16="http://schemas.microsoft.com/office/drawing/2014/main" id="{0532740F-1E8C-B56D-15EF-3D2CAC76575C}"/>
                  </a:ext>
                </a:extLst>
              </p:cNvPr>
              <p:cNvSpPr/>
              <p:nvPr/>
            </p:nvSpPr>
            <p:spPr>
              <a:xfrm flipH="1">
                <a:off x="-5025405"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7922"/>
                    </a:lnTo>
                    <a:lnTo>
                      <a:pt x="21600" y="0"/>
                    </a:lnTo>
                    <a:lnTo>
                      <a:pt x="0" y="3733"/>
                    </a:lnTo>
                    <a:lnTo>
                      <a:pt x="0" y="21600"/>
                    </a:lnTo>
                    <a:close/>
                  </a:path>
                </a:pathLst>
              </a:custGeom>
              <a:grpFill/>
              <a:ln w="15875" cap="flat">
                <a:solidFill>
                  <a:schemeClr val="bg1"/>
                </a:solidFill>
                <a:miter lim="400000"/>
              </a:ln>
              <a:effectLst/>
            </p:spPr>
            <p:txBody>
              <a:bodyPr wrap="square" lIns="45719" tIns="45719" rIns="45719" bIns="45719" numCol="1" anchor="t">
                <a:noAutofit/>
              </a:bodyPr>
              <a:lstStyle/>
              <a:p>
                <a:endParaRPr dirty="0"/>
              </a:p>
            </p:txBody>
          </p:sp>
          <p:sp>
            <p:nvSpPr>
              <p:cNvPr id="25" name="Shape 714">
                <a:extLst>
                  <a:ext uri="{FF2B5EF4-FFF2-40B4-BE49-F238E27FC236}">
                    <a16:creationId xmlns:a16="http://schemas.microsoft.com/office/drawing/2014/main" id="{C33D7FE6-37D3-E559-17F5-B04BCAA584C0}"/>
                  </a:ext>
                </a:extLst>
              </p:cNvPr>
              <p:cNvSpPr/>
              <p:nvPr/>
            </p:nvSpPr>
            <p:spPr>
              <a:xfrm flipH="1">
                <a:off x="-4611324" y="172615"/>
                <a:ext cx="402284" cy="9862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7922"/>
                    </a:lnTo>
                    <a:lnTo>
                      <a:pt x="0" y="0"/>
                    </a:lnTo>
                    <a:lnTo>
                      <a:pt x="21600" y="3733"/>
                    </a:lnTo>
                    <a:lnTo>
                      <a:pt x="21600" y="21600"/>
                    </a:lnTo>
                    <a:close/>
                  </a:path>
                </a:pathLst>
              </a:custGeom>
              <a:grpFill/>
              <a:ln w="12700" cap="flat">
                <a:noFill/>
                <a:miter lim="400000"/>
              </a:ln>
              <a:effectLst/>
            </p:spPr>
            <p:txBody>
              <a:bodyPr wrap="square" lIns="45719" tIns="45719" rIns="45719" bIns="45719" numCol="1" anchor="ctr">
                <a:noAutofit/>
              </a:bodyPr>
              <a:lstStyle/>
              <a:p>
                <a:pPr algn="ctr"/>
                <a:r>
                  <a:rPr lang="en-US" sz="3200" b="1" dirty="0">
                    <a:solidFill>
                      <a:srgbClr val="FFFFFF"/>
                    </a:solidFill>
                    <a:ea typeface="Helvetica"/>
                    <a:cs typeface="Helvetica"/>
                    <a:sym typeface="Helvetica"/>
                  </a:rPr>
                  <a:t>2</a:t>
                </a:r>
              </a:p>
            </p:txBody>
          </p:sp>
          <p:sp>
            <p:nvSpPr>
              <p:cNvPr id="26" name="Shape 715">
                <a:extLst>
                  <a:ext uri="{FF2B5EF4-FFF2-40B4-BE49-F238E27FC236}">
                    <a16:creationId xmlns:a16="http://schemas.microsoft.com/office/drawing/2014/main" id="{772FF369-AA20-2ED8-DC95-DE56C7A72088}"/>
                  </a:ext>
                </a:extLst>
              </p:cNvPr>
              <p:cNvSpPr/>
              <p:nvPr/>
            </p:nvSpPr>
            <p:spPr>
              <a:xfrm flipH="1">
                <a:off x="-5025406" y="5938"/>
                <a:ext cx="804566" cy="33711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10680"/>
                    </a:lnTo>
                    <a:lnTo>
                      <a:pt x="10800" y="0"/>
                    </a:lnTo>
                    <a:lnTo>
                      <a:pt x="21600" y="10680"/>
                    </a:lnTo>
                    <a:lnTo>
                      <a:pt x="10800" y="21600"/>
                    </a:lnTo>
                    <a:close/>
                  </a:path>
                </a:pathLst>
              </a:custGeom>
              <a:grpFill/>
              <a:ln w="9525" cap="flat">
                <a:noFill/>
                <a:prstDash val="solid"/>
                <a:bevel/>
              </a:ln>
              <a:effectLst/>
            </p:spPr>
            <p:txBody>
              <a:bodyPr wrap="square" lIns="45719" tIns="45719" rIns="45719" bIns="45719" numCol="1" anchor="t">
                <a:noAutofit/>
              </a:bodyPr>
              <a:lstStyle/>
              <a:p>
                <a:endParaRPr dirty="0"/>
              </a:p>
            </p:txBody>
          </p:sp>
        </p:grpSp>
      </p:grpSp>
      <p:grpSp>
        <p:nvGrpSpPr>
          <p:cNvPr id="3" name="Group 19">
            <a:extLst>
              <a:ext uri="{FF2B5EF4-FFF2-40B4-BE49-F238E27FC236}">
                <a16:creationId xmlns:a16="http://schemas.microsoft.com/office/drawing/2014/main" id="{3F53EDC8-A7AA-AE5F-017E-E3215605DAE8}"/>
              </a:ext>
            </a:extLst>
          </p:cNvPr>
          <p:cNvGrpSpPr/>
          <p:nvPr/>
        </p:nvGrpSpPr>
        <p:grpSpPr>
          <a:xfrm rot="5400000">
            <a:off x="17973859" y="6552044"/>
            <a:ext cx="2755230" cy="6538294"/>
            <a:chOff x="0" y="0"/>
            <a:chExt cx="3673639" cy="8708059"/>
          </a:xfrm>
        </p:grpSpPr>
        <p:grpSp>
          <p:nvGrpSpPr>
            <p:cNvPr id="27" name="Group 20">
              <a:extLst>
                <a:ext uri="{FF2B5EF4-FFF2-40B4-BE49-F238E27FC236}">
                  <a16:creationId xmlns:a16="http://schemas.microsoft.com/office/drawing/2014/main" id="{60990895-6422-2891-DBE9-594BAA822871}"/>
                </a:ext>
              </a:extLst>
            </p:cNvPr>
            <p:cNvGrpSpPr/>
            <p:nvPr/>
          </p:nvGrpSpPr>
          <p:grpSpPr>
            <a:xfrm rot="-5400000">
              <a:off x="-65231" y="4969189"/>
              <a:ext cx="3804101" cy="3673639"/>
              <a:chOff x="0" y="0"/>
              <a:chExt cx="5562879" cy="5372100"/>
            </a:xfrm>
          </p:grpSpPr>
          <p:sp>
            <p:nvSpPr>
              <p:cNvPr id="34" name="Freeform 21">
                <a:extLst>
                  <a:ext uri="{FF2B5EF4-FFF2-40B4-BE49-F238E27FC236}">
                    <a16:creationId xmlns:a16="http://schemas.microsoft.com/office/drawing/2014/main" id="{28B49AB9-33A4-49EE-903D-BDE7CF00574F}"/>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3">
                  <a:lumMod val="75000"/>
                </a:schemeClr>
              </a:solidFill>
            </p:spPr>
          </p:sp>
        </p:grpSp>
        <p:grpSp>
          <p:nvGrpSpPr>
            <p:cNvPr id="28" name="Group 22">
              <a:extLst>
                <a:ext uri="{FF2B5EF4-FFF2-40B4-BE49-F238E27FC236}">
                  <a16:creationId xmlns:a16="http://schemas.microsoft.com/office/drawing/2014/main" id="{727C89EC-037D-BE76-9F26-968807D22E3B}"/>
                </a:ext>
              </a:extLst>
            </p:cNvPr>
            <p:cNvGrpSpPr/>
            <p:nvPr/>
          </p:nvGrpSpPr>
          <p:grpSpPr>
            <a:xfrm rot="-5400000">
              <a:off x="-65231" y="4969189"/>
              <a:ext cx="3804101" cy="3673639"/>
              <a:chOff x="0" y="0"/>
              <a:chExt cx="5562879" cy="5372100"/>
            </a:xfrm>
          </p:grpSpPr>
          <p:sp>
            <p:nvSpPr>
              <p:cNvPr id="33" name="Freeform 23">
                <a:extLst>
                  <a:ext uri="{FF2B5EF4-FFF2-40B4-BE49-F238E27FC236}">
                    <a16:creationId xmlns:a16="http://schemas.microsoft.com/office/drawing/2014/main" id="{26A1D429-25B3-D995-7579-669F76FE3CB7}"/>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6">
                  <a:lumMod val="40000"/>
                  <a:lumOff val="60000"/>
                </a:schemeClr>
              </a:solidFill>
            </p:spPr>
          </p:sp>
        </p:grpSp>
        <p:grpSp>
          <p:nvGrpSpPr>
            <p:cNvPr id="29" name="Group 24">
              <a:extLst>
                <a:ext uri="{FF2B5EF4-FFF2-40B4-BE49-F238E27FC236}">
                  <a16:creationId xmlns:a16="http://schemas.microsoft.com/office/drawing/2014/main" id="{40444C74-B960-8BE3-0D75-77C4EDF08834}"/>
                </a:ext>
              </a:extLst>
            </p:cNvPr>
            <p:cNvGrpSpPr/>
            <p:nvPr/>
          </p:nvGrpSpPr>
          <p:grpSpPr>
            <a:xfrm rot="-5400000">
              <a:off x="-65231" y="2726287"/>
              <a:ext cx="3804101" cy="3673639"/>
              <a:chOff x="-252294" y="0"/>
              <a:chExt cx="5562879" cy="5372100"/>
            </a:xfrm>
          </p:grpSpPr>
          <p:sp>
            <p:nvSpPr>
              <p:cNvPr id="32" name="Freeform 25">
                <a:extLst>
                  <a:ext uri="{FF2B5EF4-FFF2-40B4-BE49-F238E27FC236}">
                    <a16:creationId xmlns:a16="http://schemas.microsoft.com/office/drawing/2014/main" id="{E9BE784F-8F14-7C63-E03B-D998B23D2493}"/>
                  </a:ext>
                </a:extLst>
              </p:cNvPr>
              <p:cNvSpPr/>
              <p:nvPr/>
            </p:nvSpPr>
            <p:spPr>
              <a:xfrm>
                <a:off x="-252294"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1">
                  <a:lumMod val="60000"/>
                  <a:lumOff val="40000"/>
                </a:schemeClr>
              </a:solidFill>
            </p:spPr>
          </p:sp>
        </p:grpSp>
        <p:grpSp>
          <p:nvGrpSpPr>
            <p:cNvPr id="30" name="Group 26">
              <a:extLst>
                <a:ext uri="{FF2B5EF4-FFF2-40B4-BE49-F238E27FC236}">
                  <a16:creationId xmlns:a16="http://schemas.microsoft.com/office/drawing/2014/main" id="{657D9928-EF38-4F56-8F37-8EE486A80293}"/>
                </a:ext>
              </a:extLst>
            </p:cNvPr>
            <p:cNvGrpSpPr/>
            <p:nvPr/>
          </p:nvGrpSpPr>
          <p:grpSpPr>
            <a:xfrm rot="-5400000">
              <a:off x="-65231" y="65231"/>
              <a:ext cx="3804101" cy="3673639"/>
              <a:chOff x="0" y="0"/>
              <a:chExt cx="5562879" cy="5372100"/>
            </a:xfrm>
          </p:grpSpPr>
          <p:sp>
            <p:nvSpPr>
              <p:cNvPr id="31" name="Freeform 27">
                <a:extLst>
                  <a:ext uri="{FF2B5EF4-FFF2-40B4-BE49-F238E27FC236}">
                    <a16:creationId xmlns:a16="http://schemas.microsoft.com/office/drawing/2014/main" id="{7E54E4A4-8650-3543-AC7E-6F603241AF75}"/>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2"/>
              </a:solidFill>
            </p:spPr>
          </p:sp>
        </p:grpSp>
      </p:grpSp>
      <p:grpSp>
        <p:nvGrpSpPr>
          <p:cNvPr id="35" name="Group 19">
            <a:extLst>
              <a:ext uri="{FF2B5EF4-FFF2-40B4-BE49-F238E27FC236}">
                <a16:creationId xmlns:a16="http://schemas.microsoft.com/office/drawing/2014/main" id="{5B0D6F14-0305-6265-9880-25FBCA6C3174}"/>
              </a:ext>
            </a:extLst>
          </p:cNvPr>
          <p:cNvGrpSpPr/>
          <p:nvPr/>
        </p:nvGrpSpPr>
        <p:grpSpPr>
          <a:xfrm rot="5400000">
            <a:off x="12484771" y="1826150"/>
            <a:ext cx="6229350" cy="6538294"/>
            <a:chOff x="0" y="0"/>
            <a:chExt cx="3673639" cy="8708059"/>
          </a:xfrm>
        </p:grpSpPr>
        <p:grpSp>
          <p:nvGrpSpPr>
            <p:cNvPr id="36" name="Group 20">
              <a:extLst>
                <a:ext uri="{FF2B5EF4-FFF2-40B4-BE49-F238E27FC236}">
                  <a16:creationId xmlns:a16="http://schemas.microsoft.com/office/drawing/2014/main" id="{16D2BCFC-B100-0DDA-6614-AB340A53C7A7}"/>
                </a:ext>
              </a:extLst>
            </p:cNvPr>
            <p:cNvGrpSpPr/>
            <p:nvPr/>
          </p:nvGrpSpPr>
          <p:grpSpPr>
            <a:xfrm rot="-5400000">
              <a:off x="-65231" y="4969189"/>
              <a:ext cx="3804101" cy="3673639"/>
              <a:chOff x="0" y="0"/>
              <a:chExt cx="5562879" cy="5372100"/>
            </a:xfrm>
          </p:grpSpPr>
          <p:sp>
            <p:nvSpPr>
              <p:cNvPr id="43" name="Freeform 21">
                <a:extLst>
                  <a:ext uri="{FF2B5EF4-FFF2-40B4-BE49-F238E27FC236}">
                    <a16:creationId xmlns:a16="http://schemas.microsoft.com/office/drawing/2014/main" id="{93471765-63E7-95E3-AE25-663DF40F5D88}"/>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3">
                  <a:lumMod val="75000"/>
                </a:schemeClr>
              </a:solidFill>
            </p:spPr>
          </p:sp>
        </p:grpSp>
        <p:grpSp>
          <p:nvGrpSpPr>
            <p:cNvPr id="37" name="Group 22">
              <a:extLst>
                <a:ext uri="{FF2B5EF4-FFF2-40B4-BE49-F238E27FC236}">
                  <a16:creationId xmlns:a16="http://schemas.microsoft.com/office/drawing/2014/main" id="{8E718B7F-4465-E046-C076-9A2E096DCF24}"/>
                </a:ext>
              </a:extLst>
            </p:cNvPr>
            <p:cNvGrpSpPr/>
            <p:nvPr/>
          </p:nvGrpSpPr>
          <p:grpSpPr>
            <a:xfrm rot="-5400000">
              <a:off x="-65231" y="4969189"/>
              <a:ext cx="3804101" cy="3673639"/>
              <a:chOff x="0" y="0"/>
              <a:chExt cx="5562879" cy="5372100"/>
            </a:xfrm>
          </p:grpSpPr>
          <p:sp>
            <p:nvSpPr>
              <p:cNvPr id="42" name="Freeform 23">
                <a:extLst>
                  <a:ext uri="{FF2B5EF4-FFF2-40B4-BE49-F238E27FC236}">
                    <a16:creationId xmlns:a16="http://schemas.microsoft.com/office/drawing/2014/main" id="{BAC4A013-25F8-5224-E6A1-BC8B4E743323}"/>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6">
                  <a:lumMod val="40000"/>
                  <a:lumOff val="60000"/>
                </a:schemeClr>
              </a:solidFill>
            </p:spPr>
          </p:sp>
        </p:grpSp>
        <p:grpSp>
          <p:nvGrpSpPr>
            <p:cNvPr id="38" name="Group 24">
              <a:extLst>
                <a:ext uri="{FF2B5EF4-FFF2-40B4-BE49-F238E27FC236}">
                  <a16:creationId xmlns:a16="http://schemas.microsoft.com/office/drawing/2014/main" id="{937ED330-9B6B-28B5-D629-64DACA7D5E09}"/>
                </a:ext>
              </a:extLst>
            </p:cNvPr>
            <p:cNvGrpSpPr/>
            <p:nvPr/>
          </p:nvGrpSpPr>
          <p:grpSpPr>
            <a:xfrm rot="-5400000">
              <a:off x="-65231" y="2726287"/>
              <a:ext cx="3804101" cy="3673639"/>
              <a:chOff x="-252294" y="0"/>
              <a:chExt cx="5562879" cy="5372100"/>
            </a:xfrm>
          </p:grpSpPr>
          <p:sp>
            <p:nvSpPr>
              <p:cNvPr id="41" name="Freeform 25">
                <a:extLst>
                  <a:ext uri="{FF2B5EF4-FFF2-40B4-BE49-F238E27FC236}">
                    <a16:creationId xmlns:a16="http://schemas.microsoft.com/office/drawing/2014/main" id="{8B5182C6-527E-2479-CFD7-EBA31E7FB711}"/>
                  </a:ext>
                </a:extLst>
              </p:cNvPr>
              <p:cNvSpPr/>
              <p:nvPr/>
            </p:nvSpPr>
            <p:spPr>
              <a:xfrm>
                <a:off x="-252294"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1">
                  <a:lumMod val="60000"/>
                  <a:lumOff val="40000"/>
                </a:schemeClr>
              </a:solidFill>
            </p:spPr>
          </p:sp>
        </p:grpSp>
        <p:grpSp>
          <p:nvGrpSpPr>
            <p:cNvPr id="39" name="Group 26">
              <a:extLst>
                <a:ext uri="{FF2B5EF4-FFF2-40B4-BE49-F238E27FC236}">
                  <a16:creationId xmlns:a16="http://schemas.microsoft.com/office/drawing/2014/main" id="{F63CC069-04F6-C47A-E756-A8B1B5339860}"/>
                </a:ext>
              </a:extLst>
            </p:cNvPr>
            <p:cNvGrpSpPr/>
            <p:nvPr/>
          </p:nvGrpSpPr>
          <p:grpSpPr>
            <a:xfrm rot="-5400000">
              <a:off x="-65231" y="65231"/>
              <a:ext cx="3804101" cy="3673639"/>
              <a:chOff x="0" y="0"/>
              <a:chExt cx="5562879" cy="5372100"/>
            </a:xfrm>
          </p:grpSpPr>
          <p:sp>
            <p:nvSpPr>
              <p:cNvPr id="40" name="Freeform 27">
                <a:extLst>
                  <a:ext uri="{FF2B5EF4-FFF2-40B4-BE49-F238E27FC236}">
                    <a16:creationId xmlns:a16="http://schemas.microsoft.com/office/drawing/2014/main" id="{3F43B404-47FA-0E40-A64C-4DBB26A0EA97}"/>
                  </a:ext>
                </a:extLst>
              </p:cNvPr>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chemeClr val="accent2"/>
              </a:solidFill>
            </p:spPr>
          </p:sp>
        </p:grpSp>
      </p:grpSp>
    </p:spTree>
    <p:extLst>
      <p:ext uri="{BB962C8B-B14F-4D97-AF65-F5344CB8AC3E}">
        <p14:creationId xmlns:p14="http://schemas.microsoft.com/office/powerpoint/2010/main" val="412721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9BEE2484-997A-F187-75AE-413000653A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4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bleu, matériel&#10;&#10;Description générée automatiquement">
            <a:extLst>
              <a:ext uri="{FF2B5EF4-FFF2-40B4-BE49-F238E27FC236}">
                <a16:creationId xmlns:a16="http://schemas.microsoft.com/office/drawing/2014/main" id="{E42DC139-F5A8-EA6B-F10B-F73994E3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59"/>
            <a:ext cx="18288000" cy="13046926"/>
          </a:xfrm>
          <a:prstGeom prst="rect">
            <a:avLst/>
          </a:prstGeom>
        </p:spPr>
      </p:pic>
    </p:spTree>
    <p:extLst>
      <p:ext uri="{BB962C8B-B14F-4D97-AF65-F5344CB8AC3E}">
        <p14:creationId xmlns:p14="http://schemas.microsoft.com/office/powerpoint/2010/main" val="1520763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F65035D3-8244-700B-A89B-10BC1D183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8287980" cy="10286990"/>
          </a:xfrm>
          <a:prstGeom prst="rect">
            <a:avLst/>
          </a:prstGeom>
          <a:noFill/>
          <a:extLst>
            <a:ext uri="{909E8E84-426E-40DD-AFC4-6F175D3DCCD1}">
              <a14:hiddenFill xmlns:a14="http://schemas.microsoft.com/office/drawing/2010/main">
                <a:solidFill>
                  <a:srgbClr val="FFFFFF"/>
                </a:solidFill>
              </a14:hiddenFill>
            </a:ext>
          </a:extLst>
        </p:spPr>
      </p:pic>
      <p:sp>
        <p:nvSpPr>
          <p:cNvPr id="2" name="Ellipse 1">
            <a:extLst>
              <a:ext uri="{FF2B5EF4-FFF2-40B4-BE49-F238E27FC236}">
                <a16:creationId xmlns:a16="http://schemas.microsoft.com/office/drawing/2014/main" id="{062879D7-6AA3-F90D-B4AA-88965B12390B}"/>
              </a:ext>
            </a:extLst>
          </p:cNvPr>
          <p:cNvSpPr/>
          <p:nvPr/>
        </p:nvSpPr>
        <p:spPr>
          <a:xfrm>
            <a:off x="3714750" y="0"/>
            <a:ext cx="10610850" cy="10312390"/>
          </a:xfrm>
          <a:prstGeom prst="ellipse">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5E8B6C69-B024-C4ED-0EED-7576D1A00870}"/>
              </a:ext>
            </a:extLst>
          </p:cNvPr>
          <p:cNvSpPr/>
          <p:nvPr/>
        </p:nvSpPr>
        <p:spPr>
          <a:xfrm>
            <a:off x="4095419" y="395167"/>
            <a:ext cx="9747187" cy="947302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Rectangle 33">
            <a:extLst>
              <a:ext uri="{FF2B5EF4-FFF2-40B4-BE49-F238E27FC236}">
                <a16:creationId xmlns:a16="http://schemas.microsoft.com/office/drawing/2014/main" id="{DFC525D2-0762-4D1C-77CC-7A5F8FC7D2F6}"/>
              </a:ext>
            </a:extLst>
          </p:cNvPr>
          <p:cNvSpPr>
            <a:spLocks noChangeArrowheads="1"/>
          </p:cNvSpPr>
          <p:nvPr/>
        </p:nvSpPr>
        <p:spPr bwMode="auto">
          <a:xfrm>
            <a:off x="6098924" y="4824792"/>
            <a:ext cx="57250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4400">
              <a:spcAft>
                <a:spcPts val="600"/>
              </a:spcAft>
            </a:pPr>
            <a:r>
              <a:rPr lang="fr-FR" sz="4000" b="1" dirty="0">
                <a:effectLst>
                  <a:outerShdw blurRad="38100" dist="38100" dir="2700000" algn="tl">
                    <a:srgbClr val="000000">
                      <a:alpha val="43137"/>
                    </a:srgbClr>
                  </a:outerShdw>
                </a:effectLst>
                <a:latin typeface="Segoe UI" pitchFamily="34" charset="0"/>
                <a:cs typeface="Segoe UI" pitchFamily="34" charset="0"/>
              </a:rPr>
              <a:t>MERCI DE VOTRE ATTENTION</a:t>
            </a:r>
          </a:p>
        </p:txBody>
      </p:sp>
      <p:cxnSp>
        <p:nvCxnSpPr>
          <p:cNvPr id="5" name="Connecteur droit 4">
            <a:extLst>
              <a:ext uri="{FF2B5EF4-FFF2-40B4-BE49-F238E27FC236}">
                <a16:creationId xmlns:a16="http://schemas.microsoft.com/office/drawing/2014/main" id="{2CC80A47-569C-6879-4FE6-667CDED980F1}"/>
              </a:ext>
            </a:extLst>
          </p:cNvPr>
          <p:cNvCxnSpPr/>
          <p:nvPr/>
        </p:nvCxnSpPr>
        <p:spPr>
          <a:xfrm>
            <a:off x="8193532" y="28950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75FFED1C-DD2D-28B4-3BEB-A95A7DA77CF3}"/>
              </a:ext>
            </a:extLst>
          </p:cNvPr>
          <p:cNvCxnSpPr/>
          <p:nvPr/>
        </p:nvCxnSpPr>
        <p:spPr>
          <a:xfrm>
            <a:off x="8206232" y="24378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7" name="Connecteur droit 6">
            <a:extLst>
              <a:ext uri="{FF2B5EF4-FFF2-40B4-BE49-F238E27FC236}">
                <a16:creationId xmlns:a16="http://schemas.microsoft.com/office/drawing/2014/main" id="{C466FA32-0634-FE25-B720-EC9626CAFCCF}"/>
              </a:ext>
            </a:extLst>
          </p:cNvPr>
          <p:cNvCxnSpPr/>
          <p:nvPr/>
        </p:nvCxnSpPr>
        <p:spPr>
          <a:xfrm>
            <a:off x="8193532" y="3352200"/>
            <a:ext cx="1556027" cy="0"/>
          </a:xfrm>
          <a:prstGeom prst="line">
            <a:avLst/>
          </a:prstGeom>
          <a:ln w="57150">
            <a:solidFill>
              <a:schemeClr val="accent2">
                <a:lumMod val="75000"/>
              </a:schemeClr>
            </a:solidFill>
          </a:ln>
          <a:effectLst>
            <a:glow rad="63500">
              <a:schemeClr val="accent2">
                <a:satMod val="175000"/>
                <a:alpha val="40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23603"/>
      </p:ext>
    </p:extLst>
  </p:cSld>
  <p:clrMapOvr>
    <a:masterClrMapping/>
  </p:clrMapOvr>
</p:sld>
</file>

<file path=ppt/theme/theme1.xml><?xml version="1.0" encoding="utf-8"?>
<a:theme xmlns:a="http://schemas.openxmlformats.org/drawingml/2006/main" name="Thème1.png">
  <a:themeElements>
    <a:clrScheme name="Simple Light">
      <a:dk1>
        <a:srgbClr val="FFFFFF"/>
      </a:dk1>
      <a:lt1>
        <a:srgbClr val="EFEFEF"/>
      </a:lt1>
      <a:dk2>
        <a:srgbClr val="F1D4BA"/>
      </a:dk2>
      <a:lt2>
        <a:srgbClr val="DFC4AC"/>
      </a:lt2>
      <a:accent1>
        <a:srgbClr val="85C9D1"/>
      </a:accent1>
      <a:accent2>
        <a:srgbClr val="72A9B0"/>
      </a:accent2>
      <a:accent3>
        <a:srgbClr val="5596AC"/>
      </a:accent3>
      <a:accent4>
        <a:srgbClr val="232E44"/>
      </a:accent4>
      <a:accent5>
        <a:srgbClr val="D98A23"/>
      </a:accent5>
      <a:accent6>
        <a:srgbClr val="342524"/>
      </a:accent6>
      <a:hlink>
        <a:srgbClr val="232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1.png" id="{BD692A5A-1041-47C6-815F-DDCE510A8924}" vid="{13B8CC7D-E5DF-4EE9-BD5E-0B2DDF1FA05B}"/>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7BBE98651F7A43AC7BF2F06836443C" ma:contentTypeVersion="2" ma:contentTypeDescription="Crée un document." ma:contentTypeScope="" ma:versionID="88bde2091528620ef814652f0ce3af2d">
  <xsd:schema xmlns:xsd="http://www.w3.org/2001/XMLSchema" xmlns:xs="http://www.w3.org/2001/XMLSchema" xmlns:p="http://schemas.microsoft.com/office/2006/metadata/properties" xmlns:ns2="8103b6e4-b1cc-417b-af38-f980b3f4bdef" targetNamespace="http://schemas.microsoft.com/office/2006/metadata/properties" ma:root="true" ma:fieldsID="dc03a43f9d697b41154fd328002cef34" ns2:_="">
    <xsd:import namespace="8103b6e4-b1cc-417b-af38-f980b3f4bd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03b6e4-b1cc-417b-af38-f980b3f4bd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FABBEA-E813-4B7F-BE0F-C8488549217F}">
  <ds:schemaRefs>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http://www.w3.org/XML/1998/namespace"/>
    <ds:schemaRef ds:uri="8103b6e4-b1cc-417b-af38-f980b3f4bdef"/>
    <ds:schemaRef ds:uri="http://schemas.microsoft.com/office/2006/metadata/properties"/>
  </ds:schemaRefs>
</ds:datastoreItem>
</file>

<file path=customXml/itemProps2.xml><?xml version="1.0" encoding="utf-8"?>
<ds:datastoreItem xmlns:ds="http://schemas.openxmlformats.org/officeDocument/2006/customXml" ds:itemID="{E81B3354-8BF7-487F-9EDC-C756CE56F4AB}">
  <ds:schemaRefs>
    <ds:schemaRef ds:uri="8103b6e4-b1cc-417b-af38-f980b3f4bd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B18C35-524E-4786-8815-96DD72CEDD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Thème1.png</Template>
  <TotalTime>7511</TotalTime>
  <Words>464</Words>
  <Application>Microsoft Office PowerPoint</Application>
  <PresentationFormat>Personnalisé</PresentationFormat>
  <Paragraphs>69</Paragraphs>
  <Slides>13</Slides>
  <Notes>3</Notes>
  <HiddenSlides>0</HiddenSlides>
  <MMClips>0</MMClips>
  <ScaleCrop>false</ScaleCrop>
  <HeadingPairs>
    <vt:vector size="6" baseType="variant">
      <vt:variant>
        <vt:lpstr>Polices utilisées</vt:lpstr>
      </vt:variant>
      <vt:variant>
        <vt:i4>19</vt:i4>
      </vt:variant>
      <vt:variant>
        <vt:lpstr>Thème</vt:lpstr>
      </vt:variant>
      <vt:variant>
        <vt:i4>2</vt:i4>
      </vt:variant>
      <vt:variant>
        <vt:lpstr>Titres des diapositives</vt:lpstr>
      </vt:variant>
      <vt:variant>
        <vt:i4>13</vt:i4>
      </vt:variant>
    </vt:vector>
  </HeadingPairs>
  <TitlesOfParts>
    <vt:vector size="34" baseType="lpstr">
      <vt:lpstr>Fira Sans Medium Bold</vt:lpstr>
      <vt:lpstr>Arial</vt:lpstr>
      <vt:lpstr>Cabin</vt:lpstr>
      <vt:lpstr>Avenir Next LT Pro</vt:lpstr>
      <vt:lpstr>Nanum Gothic</vt:lpstr>
      <vt:lpstr>Tw Cen MT</vt:lpstr>
      <vt:lpstr>Calibri</vt:lpstr>
      <vt:lpstr>Söhne</vt:lpstr>
      <vt:lpstr>Proxima Nova</vt:lpstr>
      <vt:lpstr>Alegreya Sans SC</vt:lpstr>
      <vt:lpstr>Segoe UI</vt:lpstr>
      <vt:lpstr>Georgia Pro Light</vt:lpstr>
      <vt:lpstr>Lato</vt:lpstr>
      <vt:lpstr>Anaheim</vt:lpstr>
      <vt:lpstr>Georgia</vt:lpstr>
      <vt:lpstr>Roboto Condensed</vt:lpstr>
      <vt:lpstr>Roboto Condensed Light</vt:lpstr>
      <vt:lpstr>Georgia Pro Cond</vt:lpstr>
      <vt:lpstr>Proxima Nova Semibold</vt:lpstr>
      <vt:lpstr>Thème1.png</vt:lpstr>
      <vt:lpstr>Slidesgo Final Pages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dc:creator>hp</dc:creator>
  <cp:lastModifiedBy>Khaoula Aroui</cp:lastModifiedBy>
  <cp:revision>108</cp:revision>
  <dcterms:created xsi:type="dcterms:W3CDTF">2006-08-16T00:00:00Z</dcterms:created>
  <dcterms:modified xsi:type="dcterms:W3CDTF">2023-02-15T00:59:03Z</dcterms:modified>
  <dc:identifier>DAFPnQs-fz8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0x0101000B7BBE98651F7A43AC7BF2F06836443C</vt:lpwstr>
  </property>
</Properties>
</file>